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14"/>
  </p:notesMasterIdLst>
  <p:sldIdLst>
    <p:sldId id="643" r:id="rId2"/>
    <p:sldId id="644" r:id="rId3"/>
    <p:sldId id="645" r:id="rId4"/>
    <p:sldId id="652" r:id="rId5"/>
    <p:sldId id="646" r:id="rId6"/>
    <p:sldId id="647" r:id="rId7"/>
    <p:sldId id="648" r:id="rId8"/>
    <p:sldId id="649" r:id="rId9"/>
    <p:sldId id="650" r:id="rId10"/>
    <p:sldId id="651" r:id="rId11"/>
    <p:sldId id="653" r:id="rId12"/>
    <p:sldId id="65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1A1B"/>
    <a:srgbClr val="927A0C"/>
    <a:srgbClr val="0D224A"/>
    <a:srgbClr val="927A0E"/>
    <a:srgbClr val="0432FF"/>
    <a:srgbClr val="2AD0D6"/>
    <a:srgbClr val="73E8D6"/>
    <a:srgbClr val="D883FF"/>
    <a:srgbClr val="9437FF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56"/>
    <p:restoredTop sz="94655"/>
  </p:normalViewPr>
  <p:slideViewPr>
    <p:cSldViewPr snapToGrid="0" snapToObjects="1">
      <p:cViewPr varScale="1">
        <p:scale>
          <a:sx n="127" d="100"/>
          <a:sy n="127" d="100"/>
        </p:scale>
        <p:origin x="20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6DF38-C2CA-2F4B-ABE2-6F2376B77E0B}" type="datetimeFigureOut">
              <a:rPr lang="en-CA" smtClean="0"/>
              <a:t>2024-10-03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72071-4853-A346-BEDD-AE2B329875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076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89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64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E7ABF-C39A-E64A-BCD1-C6DFF5EAA8CE}" type="datetimeFigureOut">
              <a:rPr lang="en-CA" smtClean="0"/>
              <a:t>2024-10-03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14C0F9-A91E-DE4C-95F5-A1EFCC0943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1152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E7ABF-C39A-E64A-BCD1-C6DFF5EAA8CE}" type="datetimeFigureOut">
              <a:rPr lang="en-CA" smtClean="0"/>
              <a:t>2024-10-03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14C0F9-A91E-DE4C-95F5-A1EFCC0943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551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E7ABF-C39A-E64A-BCD1-C6DFF5EAA8CE}" type="datetimeFigureOut">
              <a:rPr lang="en-CA" smtClean="0"/>
              <a:t>2024-10-03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14C0F9-A91E-DE4C-95F5-A1EFCC0943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58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E7ABF-C39A-E64A-BCD1-C6DFF5EAA8CE}" type="datetimeFigureOut">
              <a:rPr lang="en-CA" smtClean="0"/>
              <a:t>2024-10-03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14C0F9-A91E-DE4C-95F5-A1EFCC0943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74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14C0F9-A91E-DE4C-95F5-A1EFCC0943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313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E7ABF-C39A-E64A-BCD1-C6DFF5EAA8CE}" type="datetimeFigureOut">
              <a:rPr lang="en-CA" smtClean="0"/>
              <a:t>2024-10-03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14C0F9-A91E-DE4C-95F5-A1EFCC0943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6787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E7ABF-C39A-E64A-BCD1-C6DFF5EAA8CE}" type="datetimeFigureOut">
              <a:rPr lang="en-CA" smtClean="0"/>
              <a:t>2024-10-03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14C0F9-A91E-DE4C-95F5-A1EFCC0943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4495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E7ABF-C39A-E64A-BCD1-C6DFF5EAA8CE}" type="datetimeFigureOut">
              <a:rPr lang="en-CA" smtClean="0"/>
              <a:t>2024-10-03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14C0F9-A91E-DE4C-95F5-A1EFCC0943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140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E7ABF-C39A-E64A-BCD1-C6DFF5EAA8CE}" type="datetimeFigureOut">
              <a:rPr lang="en-CA" smtClean="0"/>
              <a:t>2024-10-03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14C0F9-A91E-DE4C-95F5-A1EFCC0943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06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FAEE3CBA-DBDD-6B15-2072-85D8ECCF45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40171" b="42051"/>
          <a:stretch/>
        </p:blipFill>
        <p:spPr>
          <a:xfrm>
            <a:off x="10867291" y="6606345"/>
            <a:ext cx="1283677" cy="22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9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bs.twimg.com/media/B6ixh4uIYAIoGvX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1"/>
          <a:stretch/>
        </p:blipFill>
        <p:spPr bwMode="auto">
          <a:xfrm>
            <a:off x="2395330" y="-6799"/>
            <a:ext cx="6619461" cy="672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588087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2050" name="Picture 2" descr="tf-data-viz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7" y="0"/>
            <a:ext cx="78978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910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4098" name="Picture 2" descr="tf-data-viz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10617200" cy="530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87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13314" name="Picture 2" descr="mage: Media Mat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366" y="343933"/>
            <a:ext cx="9225691" cy="612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549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5122" name="Picture 2" descr="ercent-of-Job-Loses-Relative-to-Peak-Employment-Mon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96012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1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6146" name="Picture 2" descr="ttps://i.pinimg.com/564x/2e/04/86/2e04860f4bab524739612129a3f1fa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966" y="1"/>
            <a:ext cx="31751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54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7170" name="Picture 2" descr="tf-data-viz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-1"/>
            <a:ext cx="7721600" cy="684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959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8194" name="Picture 2" descr="ttps://i.pinimg.com/736x/77/9a/b0/779ab0cdbfe59dac2a4c6face87c0f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1"/>
            <a:ext cx="18930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tps://i.pinimg.com/736x/77/9a/b0/779ab0cdbfe59dac2a4c6face87c0f1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01"/>
          <a:stretch/>
        </p:blipFill>
        <p:spPr bwMode="auto">
          <a:xfrm>
            <a:off x="3705265" y="1"/>
            <a:ext cx="3660735" cy="434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tps://i.pinimg.com/736x/77/9a/b0/779ab0cdbfe59dac2a4c6face87c0f1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19" b="22496"/>
          <a:stretch/>
        </p:blipFill>
        <p:spPr bwMode="auto">
          <a:xfrm>
            <a:off x="3603665" y="4200488"/>
            <a:ext cx="3863935" cy="265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779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9218" name="Picture 2" descr="tf-data-viz-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3" r="17478"/>
          <a:stretch/>
        </p:blipFill>
        <p:spPr bwMode="auto">
          <a:xfrm>
            <a:off x="1905000" y="431800"/>
            <a:ext cx="7569200" cy="57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567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10242" name="Picture 2" descr="arch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98" y="1295400"/>
            <a:ext cx="10140902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537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12290" name="Picture 2" descr="esultado de imagen de misleading x axis 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685799"/>
            <a:ext cx="8153400" cy="526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694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480976" y="6367047"/>
            <a:ext cx="36856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http://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blog.visme.co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bad-infographics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/</a:t>
            </a:r>
          </a:p>
        </p:txBody>
      </p:sp>
      <p:pic>
        <p:nvPicPr>
          <p:cNvPr id="11266" name="Picture 2" descr="ntitled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762000"/>
            <a:ext cx="10668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644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15396</TotalTime>
  <Words>120</Words>
  <Application>Microsoft Macintosh PowerPoint</Application>
  <PresentationFormat>Widescreen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vaca</dc:creator>
  <cp:lastModifiedBy>sara vaca</cp:lastModifiedBy>
  <cp:revision>319</cp:revision>
  <dcterms:created xsi:type="dcterms:W3CDTF">2020-11-22T17:10:16Z</dcterms:created>
  <dcterms:modified xsi:type="dcterms:W3CDTF">2024-10-03T16:54:25Z</dcterms:modified>
</cp:coreProperties>
</file>