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37"/>
    <p:restoredTop sz="96838"/>
  </p:normalViewPr>
  <p:slideViewPr>
    <p:cSldViewPr snapToGrid="0">
      <p:cViewPr>
        <p:scale>
          <a:sx n="154" d="100"/>
          <a:sy n="154" d="100"/>
        </p:scale>
        <p:origin x="-19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139A5-CE97-8D4A-8760-74E69B851203}" type="datetimeFigureOut">
              <a:rPr lang="en-FR" smtClean="0"/>
              <a:t>16/10/2024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2763E-5E66-7145-AC54-B8D87ED52046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392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2763E-5E66-7145-AC54-B8D87ED52046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9781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D9E5E-3BD5-2907-1BDA-9E436106B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979AB3-9F9B-771C-2150-02B3216F79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501C4-EA17-3042-813C-371FC603A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2BD0-6F1A-5F41-A2C1-BDA6F033E7B6}" type="datetimeFigureOut">
              <a:rPr lang="en-FR" smtClean="0"/>
              <a:t>16/10/2024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A3D50-482B-8D9C-BAD5-CBA685CDC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65839-A11A-8EFC-735D-58C7F18EE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D5379-94C3-8145-9B16-3C5ED386CCEC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6717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FB8E9-73F6-0563-F9AD-46E52BE0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56B59-9906-0E8A-9732-F0D976698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B6190-0FFE-8781-5468-E204AD76E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2BD0-6F1A-5F41-A2C1-BDA6F033E7B6}" type="datetimeFigureOut">
              <a:rPr lang="en-FR" smtClean="0"/>
              <a:t>16/10/2024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E8A29-508B-3D1A-D1B4-9D4967526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B2247-95E3-2FB8-5532-144D1E92D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D5379-94C3-8145-9B16-3C5ED386CCEC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011709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9ED37-FB47-2956-C02F-48809554A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CFC68-77D3-C44E-FADB-6495853BE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64B00-90B8-3618-D568-F745CF207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2BD0-6F1A-5F41-A2C1-BDA6F033E7B6}" type="datetimeFigureOut">
              <a:rPr lang="en-FR" smtClean="0"/>
              <a:t>16/10/2024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761E7-AF73-D4E8-B98F-DFEE6A3BD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42117-9018-09F3-771A-08AF51493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D5379-94C3-8145-9B16-3C5ED386CCEC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843355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8BF07-58F6-D5E5-8D8E-B48B31C0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F8B05-646B-6AFE-8141-7EC88B83EB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9527BF-86FA-92A5-8DAF-292B71AF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144855-B289-145C-4DAF-D890F670C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2BD0-6F1A-5F41-A2C1-BDA6F033E7B6}" type="datetimeFigureOut">
              <a:rPr lang="en-FR" smtClean="0"/>
              <a:t>16/10/2024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59A56C-E480-3D2B-B487-786C8D893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20A55E-8756-1912-949B-C2CF29ED7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D5379-94C3-8145-9B16-3C5ED386CCEC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725410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A55A9-F470-D273-D033-7159AE219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3EACA-5EE8-A422-E7C0-8C7B161B8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E8C11-0127-7B48-BA16-302C3E9DD7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3DF4DB-3433-C9DB-27F2-29DEF85F4D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A9D122-EBDB-00E8-5951-A8BB3170E7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211601-7AFE-8729-8CDA-7EF8A7A4F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2BD0-6F1A-5F41-A2C1-BDA6F033E7B6}" type="datetimeFigureOut">
              <a:rPr lang="en-FR" smtClean="0"/>
              <a:t>16/10/2024</a:t>
            </a:fld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80533C-FC51-60F9-B3A0-CD8225F24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6E7B12-4675-83CF-68C8-621BED7DB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D5379-94C3-8145-9B16-3C5ED386CCEC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06400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3C2BC-7B83-C5E0-7289-977BC1AFD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DB88CE-B856-0729-8A8E-B0C30ED3D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2BD0-6F1A-5F41-A2C1-BDA6F033E7B6}" type="datetimeFigureOut">
              <a:rPr lang="en-FR" smtClean="0"/>
              <a:t>16/10/2024</a:t>
            </a:fld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9EAD10-9996-2CEF-513D-13478B7F0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9760CE-2A61-9EEB-EC9C-A8EA930E7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D5379-94C3-8145-9B16-3C5ED386CCEC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504834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7B147B-DEA1-C655-9459-DE1D50D00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2BD0-6F1A-5F41-A2C1-BDA6F033E7B6}" type="datetimeFigureOut">
              <a:rPr lang="en-FR" smtClean="0"/>
              <a:t>16/10/2024</a:t>
            </a:fld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8DB6BF-B7C3-5A2F-20AE-1B2C0810F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102FD-EE12-57FF-9E30-532D32884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D5379-94C3-8145-9B16-3C5ED386CCEC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316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BE4BE-5009-7A98-A58F-77EF12B98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C4A00-59E1-2A11-1694-9DDA526FA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3A776-491F-FE60-21CE-BAD8762C6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23F91C-D194-6A24-2B11-9EF078937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2BD0-6F1A-5F41-A2C1-BDA6F033E7B6}" type="datetimeFigureOut">
              <a:rPr lang="en-FR" smtClean="0"/>
              <a:t>16/10/2024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675AE-2353-D126-134D-735001118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0BA3EE-6F10-56F4-8E11-6683887E3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D5379-94C3-8145-9B16-3C5ED386CCEC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05102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392EE-860B-7A0A-C19D-0B6886D34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39623D-C774-52C9-8A55-11AD07CF9B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C8BB2-66A8-A3EB-3592-5F85DD038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F9979A-3B48-BDC5-0B95-FFD4BC81C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2BD0-6F1A-5F41-A2C1-BDA6F033E7B6}" type="datetimeFigureOut">
              <a:rPr lang="en-FR" smtClean="0"/>
              <a:t>16/10/2024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18E294-5CD5-30E5-02AF-3DE60506D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98C18-2F6A-EDDD-3ED8-A33EA1C69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D5379-94C3-8145-9B16-3C5ED386CCEC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77607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53B16-BB3A-0BFD-9AFF-03C45BEFE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0AAD4E-DDD8-9173-57EE-5A1B5B53F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11D8E-4719-4050-63D4-CA1EB3E2D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2BD0-6F1A-5F41-A2C1-BDA6F033E7B6}" type="datetimeFigureOut">
              <a:rPr lang="en-FR" smtClean="0"/>
              <a:t>16/10/2024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7C1BB-064C-27A8-0C3E-1D6C5FFFB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2D09A-1730-7EDE-8A1C-3689C452E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D5379-94C3-8145-9B16-3C5ED386CCEC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6120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29990A-2E8F-2A49-C569-3F25A53276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D871F5-65B8-143A-EE7B-08F299C0D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083F0-AAF8-C08E-53E7-C220AA10E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2BD0-6F1A-5F41-A2C1-BDA6F033E7B6}" type="datetimeFigureOut">
              <a:rPr lang="en-FR" smtClean="0"/>
              <a:t>16/10/2024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090EB-5BC2-59A7-8CE1-F3BA7ACFC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E180B-D341-12EC-75AE-54C42220C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D5379-94C3-8145-9B16-3C5ED386CCEC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8635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BBC634-7B3A-F084-D624-B03E3B21B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8D6710-0B12-549C-0741-45AA79770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421B2-4B0F-780C-5931-9DFB3A5824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312BD0-6F1A-5F41-A2C1-BDA6F033E7B6}" type="datetimeFigureOut">
              <a:rPr lang="en-FR" smtClean="0"/>
              <a:t>16/10/2024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ADF06-AA3F-3BBE-56A5-5E182D6B8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59C64-5B5D-3D48-C20D-437EBAB5D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2D5379-94C3-8145-9B16-3C5ED386CCEC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131422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F4B3921-2C48-2EB5-425A-18351095D741}"/>
              </a:ext>
            </a:extLst>
          </p:cNvPr>
          <p:cNvGrpSpPr/>
          <p:nvPr/>
        </p:nvGrpSpPr>
        <p:grpSpPr>
          <a:xfrm>
            <a:off x="2562046" y="707367"/>
            <a:ext cx="6058618" cy="4839418"/>
            <a:chOff x="4014159" y="0"/>
            <a:chExt cx="4433975" cy="4433977"/>
          </a:xfrm>
        </p:grpSpPr>
        <p:pic>
          <p:nvPicPr>
            <p:cNvPr id="3" name="Graphic 2" descr="Network diagram outline">
              <a:extLst>
                <a:ext uri="{FF2B5EF4-FFF2-40B4-BE49-F238E27FC236}">
                  <a16:creationId xmlns:a16="http://schemas.microsoft.com/office/drawing/2014/main" id="{37991EDD-9296-F4AA-46BE-A529544AE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4810664" y="0"/>
              <a:ext cx="2840966" cy="2840966"/>
            </a:xfrm>
            <a:prstGeom prst="rect">
              <a:avLst/>
            </a:prstGeom>
          </p:spPr>
        </p:pic>
        <p:pic>
          <p:nvPicPr>
            <p:cNvPr id="4" name="Graphic 3" descr="Network diagram outline">
              <a:extLst>
                <a:ext uri="{FF2B5EF4-FFF2-40B4-BE49-F238E27FC236}">
                  <a16:creationId xmlns:a16="http://schemas.microsoft.com/office/drawing/2014/main" id="{F838E857-2EA4-A6C4-DFE3-F2E316E31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4014159" y="1593011"/>
              <a:ext cx="2840966" cy="2840966"/>
            </a:xfrm>
            <a:prstGeom prst="rect">
              <a:avLst/>
            </a:prstGeom>
          </p:spPr>
        </p:pic>
        <p:pic>
          <p:nvPicPr>
            <p:cNvPr id="5" name="Graphic 4" descr="Network diagram outline">
              <a:extLst>
                <a:ext uri="{FF2B5EF4-FFF2-40B4-BE49-F238E27FC236}">
                  <a16:creationId xmlns:a16="http://schemas.microsoft.com/office/drawing/2014/main" id="{1D28CB12-7241-4189-B3D4-4644FB1C1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5607168" y="1593011"/>
              <a:ext cx="2840966" cy="2840966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719E94C-9229-2ED2-E424-0B1DF826F004}"/>
              </a:ext>
            </a:extLst>
          </p:cNvPr>
          <p:cNvSpPr txBox="1"/>
          <p:nvPr/>
        </p:nvSpPr>
        <p:spPr>
          <a:xfrm>
            <a:off x="9127367" y="897147"/>
            <a:ext cx="1276311" cy="8964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FR" sz="1200" dirty="0">
                <a:latin typeface="Helvetica" pitchFamily="2" charset="0"/>
              </a:rPr>
              <a:t>Innovation</a:t>
            </a:r>
          </a:p>
          <a:p>
            <a:pPr>
              <a:lnSpc>
                <a:spcPct val="150000"/>
              </a:lnSpc>
            </a:pPr>
            <a:r>
              <a:rPr lang="en-FR" sz="1200" dirty="0">
                <a:latin typeface="Helvetica" pitchFamily="2" charset="0"/>
              </a:rPr>
              <a:t>Gender focused</a:t>
            </a:r>
          </a:p>
          <a:p>
            <a:pPr>
              <a:lnSpc>
                <a:spcPct val="150000"/>
              </a:lnSpc>
            </a:pPr>
            <a:r>
              <a:rPr lang="en-FR" sz="1200" dirty="0">
                <a:latin typeface="Helvetica" pitchFamily="2" charset="0"/>
              </a:rPr>
              <a:t>Climate resilient</a:t>
            </a:r>
          </a:p>
        </p:txBody>
      </p:sp>
      <p:pic>
        <p:nvPicPr>
          <p:cNvPr id="13" name="Graphic 12" descr="Lights On with solid fill">
            <a:extLst>
              <a:ext uri="{FF2B5EF4-FFF2-40B4-BE49-F238E27FC236}">
                <a16:creationId xmlns:a16="http://schemas.microsoft.com/office/drawing/2014/main" id="{41751999-B3DB-A2AF-82AE-799C57D23C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32483" y="983855"/>
            <a:ext cx="288000" cy="288000"/>
          </a:xfrm>
          <a:prstGeom prst="rect">
            <a:avLst/>
          </a:prstGeom>
        </p:spPr>
      </p:pic>
      <p:pic>
        <p:nvPicPr>
          <p:cNvPr id="17" name="Graphic 16" descr="Man and woman with solid fill">
            <a:extLst>
              <a:ext uri="{FF2B5EF4-FFF2-40B4-BE49-F238E27FC236}">
                <a16:creationId xmlns:a16="http://schemas.microsoft.com/office/drawing/2014/main" id="{AABDFAAC-A9B9-FF6D-2E89-F14A593050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32484" y="1256127"/>
            <a:ext cx="288000" cy="288000"/>
          </a:xfrm>
          <a:prstGeom prst="rect">
            <a:avLst/>
          </a:prstGeom>
        </p:spPr>
      </p:pic>
      <p:pic>
        <p:nvPicPr>
          <p:cNvPr id="19" name="Graphic 18" descr="Earth globe: Americas with solid fill">
            <a:extLst>
              <a:ext uri="{FF2B5EF4-FFF2-40B4-BE49-F238E27FC236}">
                <a16:creationId xmlns:a16="http://schemas.microsoft.com/office/drawing/2014/main" id="{437C19E0-880B-8AB2-9056-4CC96E5663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32484" y="1528398"/>
            <a:ext cx="288000" cy="288000"/>
          </a:xfrm>
          <a:prstGeom prst="rect">
            <a:avLst/>
          </a:prstGeom>
        </p:spPr>
      </p:pic>
      <p:pic>
        <p:nvPicPr>
          <p:cNvPr id="20" name="Graphic 19" descr="Lights On with solid fill">
            <a:extLst>
              <a:ext uri="{FF2B5EF4-FFF2-40B4-BE49-F238E27FC236}">
                <a16:creationId xmlns:a16="http://schemas.microsoft.com/office/drawing/2014/main" id="{5F95C68A-A3CD-B99C-B212-7F30FED64C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30054" y="2653970"/>
            <a:ext cx="227821" cy="227821"/>
          </a:xfrm>
          <a:prstGeom prst="rect">
            <a:avLst/>
          </a:prstGeom>
        </p:spPr>
      </p:pic>
      <p:pic>
        <p:nvPicPr>
          <p:cNvPr id="21" name="Graphic 20" descr="Man and woman with solid fill">
            <a:extLst>
              <a:ext uri="{FF2B5EF4-FFF2-40B4-BE49-F238E27FC236}">
                <a16:creationId xmlns:a16="http://schemas.microsoft.com/office/drawing/2014/main" id="{7DB60994-A75A-2A95-60D4-2897CBDEA9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03365" y="2653971"/>
            <a:ext cx="227820" cy="227820"/>
          </a:xfrm>
          <a:prstGeom prst="rect">
            <a:avLst/>
          </a:prstGeom>
        </p:spPr>
      </p:pic>
      <p:pic>
        <p:nvPicPr>
          <p:cNvPr id="23" name="Graphic 22" descr="Man and woman with solid fill">
            <a:extLst>
              <a:ext uri="{FF2B5EF4-FFF2-40B4-BE49-F238E27FC236}">
                <a16:creationId xmlns:a16="http://schemas.microsoft.com/office/drawing/2014/main" id="{B40EDFE9-234E-6F12-325E-7A05373A2C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22576" y="4363999"/>
            <a:ext cx="227820" cy="227820"/>
          </a:xfrm>
          <a:prstGeom prst="rect">
            <a:avLst/>
          </a:prstGeom>
        </p:spPr>
      </p:pic>
      <p:pic>
        <p:nvPicPr>
          <p:cNvPr id="24" name="Graphic 23" descr="Earth globe: Americas with solid fill">
            <a:extLst>
              <a:ext uri="{FF2B5EF4-FFF2-40B4-BE49-F238E27FC236}">
                <a16:creationId xmlns:a16="http://schemas.microsoft.com/office/drawing/2014/main" id="{635D6B5F-CD95-E11C-60CA-2B6B9BE87C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29321" y="4364148"/>
            <a:ext cx="227820" cy="227820"/>
          </a:xfrm>
          <a:prstGeom prst="rect">
            <a:avLst/>
          </a:prstGeom>
        </p:spPr>
      </p:pic>
      <p:pic>
        <p:nvPicPr>
          <p:cNvPr id="25" name="Graphic 24" descr="Earth globe: Americas with solid fill">
            <a:extLst>
              <a:ext uri="{FF2B5EF4-FFF2-40B4-BE49-F238E27FC236}">
                <a16:creationId xmlns:a16="http://schemas.microsoft.com/office/drawing/2014/main" id="{1532F2B6-E0D6-FBC2-14F8-674ED9525A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53354" y="2653971"/>
            <a:ext cx="227820" cy="2278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1ADFAF8-C49C-FE01-2E7D-578784B98383}"/>
              </a:ext>
            </a:extLst>
          </p:cNvPr>
          <p:cNvSpPr txBox="1"/>
          <p:nvPr/>
        </p:nvSpPr>
        <p:spPr>
          <a:xfrm>
            <a:off x="9123623" y="2131215"/>
            <a:ext cx="1276311" cy="8964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FR" sz="1200" dirty="0">
                <a:latin typeface="Helvetica" pitchFamily="2" charset="0"/>
              </a:rPr>
              <a:t>Innovation</a:t>
            </a:r>
          </a:p>
          <a:p>
            <a:pPr>
              <a:lnSpc>
                <a:spcPct val="150000"/>
              </a:lnSpc>
            </a:pPr>
            <a:r>
              <a:rPr lang="en-FR" sz="1200" dirty="0">
                <a:latin typeface="Helvetica" pitchFamily="2" charset="0"/>
              </a:rPr>
              <a:t>Gender focused</a:t>
            </a:r>
          </a:p>
          <a:p>
            <a:pPr>
              <a:lnSpc>
                <a:spcPct val="150000"/>
              </a:lnSpc>
            </a:pPr>
            <a:r>
              <a:rPr lang="en-FR" sz="1200" dirty="0">
                <a:latin typeface="Helvetica" pitchFamily="2" charset="0"/>
              </a:rPr>
              <a:t>Climate resilient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0FD41FF-1A4E-C13E-84CE-D314CA7D3231}"/>
              </a:ext>
            </a:extLst>
          </p:cNvPr>
          <p:cNvGrpSpPr/>
          <p:nvPr/>
        </p:nvGrpSpPr>
        <p:grpSpPr>
          <a:xfrm>
            <a:off x="8812377" y="2141973"/>
            <a:ext cx="295507" cy="295507"/>
            <a:chOff x="8812377" y="2141973"/>
            <a:chExt cx="295507" cy="295507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5B016EF-22CA-4C9B-CDCE-D94523462F94}"/>
                </a:ext>
              </a:extLst>
            </p:cNvPr>
            <p:cNvSpPr/>
            <p:nvPr/>
          </p:nvSpPr>
          <p:spPr>
            <a:xfrm>
              <a:off x="8812377" y="2141973"/>
              <a:ext cx="295507" cy="2955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 dirty="0"/>
            </a:p>
          </p:txBody>
        </p:sp>
        <p:pic>
          <p:nvPicPr>
            <p:cNvPr id="31" name="Graphic 30" descr="Lights On with solid fill">
              <a:extLst>
                <a:ext uri="{FF2B5EF4-FFF2-40B4-BE49-F238E27FC236}">
                  <a16:creationId xmlns:a16="http://schemas.microsoft.com/office/drawing/2014/main" id="{DF7F9189-C806-E9E6-B877-CF0BF306C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846220" y="2175816"/>
              <a:ext cx="227821" cy="227821"/>
            </a:xfrm>
            <a:prstGeom prst="rect">
              <a:avLst/>
            </a:prstGeom>
          </p:spPr>
        </p:pic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157D13D0-D8AB-C086-B8D5-71591649B97E}"/>
              </a:ext>
            </a:extLst>
          </p:cNvPr>
          <p:cNvSpPr/>
          <p:nvPr/>
        </p:nvSpPr>
        <p:spPr>
          <a:xfrm>
            <a:off x="8812377" y="2502290"/>
            <a:ext cx="295507" cy="29550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pic>
        <p:nvPicPr>
          <p:cNvPr id="33" name="Graphic 32" descr="Man and woman with solid fill">
            <a:extLst>
              <a:ext uri="{FF2B5EF4-FFF2-40B4-BE49-F238E27FC236}">
                <a16:creationId xmlns:a16="http://schemas.microsoft.com/office/drawing/2014/main" id="{39165FA5-3FC1-B4E4-AD33-6468B666E9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46220" y="2536133"/>
            <a:ext cx="227820" cy="227820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71CFC29B-496F-C504-92E8-09EDB30AC8A8}"/>
              </a:ext>
            </a:extLst>
          </p:cNvPr>
          <p:cNvSpPr/>
          <p:nvPr/>
        </p:nvSpPr>
        <p:spPr>
          <a:xfrm>
            <a:off x="8812377" y="2835028"/>
            <a:ext cx="295507" cy="29550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pic>
        <p:nvPicPr>
          <p:cNvPr id="36" name="Graphic 35" descr="Earth globe: Americas with solid fill">
            <a:extLst>
              <a:ext uri="{FF2B5EF4-FFF2-40B4-BE49-F238E27FC236}">
                <a16:creationId xmlns:a16="http://schemas.microsoft.com/office/drawing/2014/main" id="{E08FE06B-B7F6-B5AD-B04D-C34A1923CD3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846220" y="2868871"/>
            <a:ext cx="227820" cy="22782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533D75C5-48C1-AD76-3C5E-157E2EE829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548294" y="2175816"/>
            <a:ext cx="215900" cy="2159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33AA9AD-BF6C-68C2-FB42-6ADD9B7674C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7405397" y="516269"/>
            <a:ext cx="853768" cy="853768"/>
          </a:xfrm>
          <a:prstGeom prst="rect">
            <a:avLst/>
          </a:prstGeom>
          <a:ln>
            <a:noFill/>
          </a:ln>
        </p:spPr>
      </p:pic>
      <p:sp>
        <p:nvSpPr>
          <p:cNvPr id="43" name="Freeform 42">
            <a:extLst>
              <a:ext uri="{FF2B5EF4-FFF2-40B4-BE49-F238E27FC236}">
                <a16:creationId xmlns:a16="http://schemas.microsoft.com/office/drawing/2014/main" id="{AFEB016A-B56D-7992-4FD1-5473F03FE91F}"/>
              </a:ext>
            </a:extLst>
          </p:cNvPr>
          <p:cNvSpPr/>
          <p:nvPr/>
        </p:nvSpPr>
        <p:spPr>
          <a:xfrm>
            <a:off x="6813217" y="579596"/>
            <a:ext cx="488542" cy="560941"/>
          </a:xfrm>
          <a:custGeom>
            <a:avLst/>
            <a:gdLst>
              <a:gd name="connsiteX0" fmla="*/ 119683 w 500702"/>
              <a:gd name="connsiteY0" fmla="*/ 547030 h 560083"/>
              <a:gd name="connsiteX1" fmla="*/ 371474 w 500702"/>
              <a:gd name="connsiteY1" fmla="*/ 550343 h 560083"/>
              <a:gd name="connsiteX2" fmla="*/ 391353 w 500702"/>
              <a:gd name="connsiteY2" fmla="*/ 470830 h 560083"/>
              <a:gd name="connsiteX3" fmla="*/ 500683 w 500702"/>
              <a:gd name="connsiteY3" fmla="*/ 275360 h 560083"/>
              <a:gd name="connsiteX4" fmla="*/ 397979 w 500702"/>
              <a:gd name="connsiteY4" fmla="*/ 36821 h 560083"/>
              <a:gd name="connsiteX5" fmla="*/ 156127 w 500702"/>
              <a:gd name="connsiteY5" fmla="*/ 10317 h 560083"/>
              <a:gd name="connsiteX6" fmla="*/ 16979 w 500702"/>
              <a:gd name="connsiteY6" fmla="*/ 132899 h 560083"/>
              <a:gd name="connsiteX7" fmla="*/ 13666 w 500702"/>
              <a:gd name="connsiteY7" fmla="*/ 348247 h 560083"/>
              <a:gd name="connsiteX8" fmla="*/ 119683 w 500702"/>
              <a:gd name="connsiteY8" fmla="*/ 444325 h 560083"/>
              <a:gd name="connsiteX9" fmla="*/ 119683 w 500702"/>
              <a:gd name="connsiteY9" fmla="*/ 547030 h 560083"/>
              <a:gd name="connsiteX0" fmla="*/ 123741 w 504760"/>
              <a:gd name="connsiteY0" fmla="*/ 547030 h 560083"/>
              <a:gd name="connsiteX1" fmla="*/ 375532 w 504760"/>
              <a:gd name="connsiteY1" fmla="*/ 550343 h 560083"/>
              <a:gd name="connsiteX2" fmla="*/ 395411 w 504760"/>
              <a:gd name="connsiteY2" fmla="*/ 470830 h 560083"/>
              <a:gd name="connsiteX3" fmla="*/ 504741 w 504760"/>
              <a:gd name="connsiteY3" fmla="*/ 275360 h 560083"/>
              <a:gd name="connsiteX4" fmla="*/ 402037 w 504760"/>
              <a:gd name="connsiteY4" fmla="*/ 36821 h 560083"/>
              <a:gd name="connsiteX5" fmla="*/ 160185 w 504760"/>
              <a:gd name="connsiteY5" fmla="*/ 10317 h 560083"/>
              <a:gd name="connsiteX6" fmla="*/ 21037 w 504760"/>
              <a:gd name="connsiteY6" fmla="*/ 132899 h 560083"/>
              <a:gd name="connsiteX7" fmla="*/ 11097 w 504760"/>
              <a:gd name="connsiteY7" fmla="*/ 315117 h 560083"/>
              <a:gd name="connsiteX8" fmla="*/ 123741 w 504760"/>
              <a:gd name="connsiteY8" fmla="*/ 444325 h 560083"/>
              <a:gd name="connsiteX9" fmla="*/ 123741 w 504760"/>
              <a:gd name="connsiteY9" fmla="*/ 547030 h 560083"/>
              <a:gd name="connsiteX0" fmla="*/ 123741 w 508711"/>
              <a:gd name="connsiteY0" fmla="*/ 547030 h 560083"/>
              <a:gd name="connsiteX1" fmla="*/ 375532 w 508711"/>
              <a:gd name="connsiteY1" fmla="*/ 550343 h 560083"/>
              <a:gd name="connsiteX2" fmla="*/ 395411 w 508711"/>
              <a:gd name="connsiteY2" fmla="*/ 470830 h 560083"/>
              <a:gd name="connsiteX3" fmla="*/ 504741 w 508711"/>
              <a:gd name="connsiteY3" fmla="*/ 275360 h 560083"/>
              <a:gd name="connsiteX4" fmla="*/ 402037 w 508711"/>
              <a:gd name="connsiteY4" fmla="*/ 36821 h 560083"/>
              <a:gd name="connsiteX5" fmla="*/ 160185 w 508711"/>
              <a:gd name="connsiteY5" fmla="*/ 10317 h 560083"/>
              <a:gd name="connsiteX6" fmla="*/ 21037 w 508711"/>
              <a:gd name="connsiteY6" fmla="*/ 132899 h 560083"/>
              <a:gd name="connsiteX7" fmla="*/ 11097 w 508711"/>
              <a:gd name="connsiteY7" fmla="*/ 315117 h 560083"/>
              <a:gd name="connsiteX8" fmla="*/ 123741 w 508711"/>
              <a:gd name="connsiteY8" fmla="*/ 444325 h 560083"/>
              <a:gd name="connsiteX9" fmla="*/ 123741 w 508711"/>
              <a:gd name="connsiteY9" fmla="*/ 547030 h 560083"/>
              <a:gd name="connsiteX0" fmla="*/ 123741 w 505014"/>
              <a:gd name="connsiteY0" fmla="*/ 547030 h 561831"/>
              <a:gd name="connsiteX1" fmla="*/ 375532 w 505014"/>
              <a:gd name="connsiteY1" fmla="*/ 550343 h 561831"/>
              <a:gd name="connsiteX2" fmla="*/ 375532 w 505014"/>
              <a:gd name="connsiteY2" fmla="*/ 444325 h 561831"/>
              <a:gd name="connsiteX3" fmla="*/ 504741 w 505014"/>
              <a:gd name="connsiteY3" fmla="*/ 275360 h 561831"/>
              <a:gd name="connsiteX4" fmla="*/ 402037 w 505014"/>
              <a:gd name="connsiteY4" fmla="*/ 36821 h 561831"/>
              <a:gd name="connsiteX5" fmla="*/ 160185 w 505014"/>
              <a:gd name="connsiteY5" fmla="*/ 10317 h 561831"/>
              <a:gd name="connsiteX6" fmla="*/ 21037 w 505014"/>
              <a:gd name="connsiteY6" fmla="*/ 132899 h 561831"/>
              <a:gd name="connsiteX7" fmla="*/ 11097 w 505014"/>
              <a:gd name="connsiteY7" fmla="*/ 315117 h 561831"/>
              <a:gd name="connsiteX8" fmla="*/ 123741 w 505014"/>
              <a:gd name="connsiteY8" fmla="*/ 444325 h 561831"/>
              <a:gd name="connsiteX9" fmla="*/ 123741 w 505014"/>
              <a:gd name="connsiteY9" fmla="*/ 547030 h 561831"/>
              <a:gd name="connsiteX0" fmla="*/ 123741 w 488542"/>
              <a:gd name="connsiteY0" fmla="*/ 546140 h 560941"/>
              <a:gd name="connsiteX1" fmla="*/ 375532 w 488542"/>
              <a:gd name="connsiteY1" fmla="*/ 549453 h 560941"/>
              <a:gd name="connsiteX2" fmla="*/ 375532 w 488542"/>
              <a:gd name="connsiteY2" fmla="*/ 443435 h 560941"/>
              <a:gd name="connsiteX3" fmla="*/ 488176 w 488542"/>
              <a:gd name="connsiteY3" fmla="*/ 254592 h 560941"/>
              <a:gd name="connsiteX4" fmla="*/ 402037 w 488542"/>
              <a:gd name="connsiteY4" fmla="*/ 35931 h 560941"/>
              <a:gd name="connsiteX5" fmla="*/ 160185 w 488542"/>
              <a:gd name="connsiteY5" fmla="*/ 9427 h 560941"/>
              <a:gd name="connsiteX6" fmla="*/ 21037 w 488542"/>
              <a:gd name="connsiteY6" fmla="*/ 132009 h 560941"/>
              <a:gd name="connsiteX7" fmla="*/ 11097 w 488542"/>
              <a:gd name="connsiteY7" fmla="*/ 314227 h 560941"/>
              <a:gd name="connsiteX8" fmla="*/ 123741 w 488542"/>
              <a:gd name="connsiteY8" fmla="*/ 443435 h 560941"/>
              <a:gd name="connsiteX9" fmla="*/ 123741 w 488542"/>
              <a:gd name="connsiteY9" fmla="*/ 546140 h 5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8542" h="560941">
                <a:moveTo>
                  <a:pt x="123741" y="546140"/>
                </a:moveTo>
                <a:cubicBezTo>
                  <a:pt x="165706" y="563810"/>
                  <a:pt x="333567" y="566571"/>
                  <a:pt x="375532" y="549453"/>
                </a:cubicBezTo>
                <a:cubicBezTo>
                  <a:pt x="417497" y="532335"/>
                  <a:pt x="356758" y="492578"/>
                  <a:pt x="375532" y="443435"/>
                </a:cubicBezTo>
                <a:cubicBezTo>
                  <a:pt x="394306" y="394292"/>
                  <a:pt x="483759" y="322509"/>
                  <a:pt x="488176" y="254592"/>
                </a:cubicBezTo>
                <a:cubicBezTo>
                  <a:pt x="492594" y="186675"/>
                  <a:pt x="456702" y="76792"/>
                  <a:pt x="402037" y="35931"/>
                </a:cubicBezTo>
                <a:cubicBezTo>
                  <a:pt x="347372" y="-4930"/>
                  <a:pt x="223685" y="-6586"/>
                  <a:pt x="160185" y="9427"/>
                </a:cubicBezTo>
                <a:cubicBezTo>
                  <a:pt x="96685" y="25440"/>
                  <a:pt x="45885" y="81209"/>
                  <a:pt x="21037" y="132009"/>
                </a:cubicBezTo>
                <a:cubicBezTo>
                  <a:pt x="-3811" y="182809"/>
                  <a:pt x="-6020" y="262323"/>
                  <a:pt x="11097" y="314227"/>
                </a:cubicBezTo>
                <a:cubicBezTo>
                  <a:pt x="28214" y="366131"/>
                  <a:pt x="104967" y="404783"/>
                  <a:pt x="123741" y="443435"/>
                </a:cubicBezTo>
                <a:cubicBezTo>
                  <a:pt x="142515" y="482087"/>
                  <a:pt x="81776" y="528470"/>
                  <a:pt x="123741" y="546140"/>
                </a:cubicBezTo>
                <a:close/>
              </a:path>
            </a:pathLst>
          </a:cu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4" name="Chord 43">
            <a:extLst>
              <a:ext uri="{FF2B5EF4-FFF2-40B4-BE49-F238E27FC236}">
                <a16:creationId xmlns:a16="http://schemas.microsoft.com/office/drawing/2014/main" id="{8DB500E7-4529-0CFA-CBA4-122BCDF67003}"/>
              </a:ext>
            </a:extLst>
          </p:cNvPr>
          <p:cNvSpPr/>
          <p:nvPr/>
        </p:nvSpPr>
        <p:spPr>
          <a:xfrm rot="6749882">
            <a:off x="6937747" y="780242"/>
            <a:ext cx="247059" cy="236040"/>
          </a:xfrm>
          <a:prstGeom prst="chor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86810C8-31C7-BEAA-C3AB-0EBB29CBC01E}"/>
              </a:ext>
            </a:extLst>
          </p:cNvPr>
          <p:cNvSpPr>
            <a:spLocks noChangeAspect="1"/>
          </p:cNvSpPr>
          <p:nvPr/>
        </p:nvSpPr>
        <p:spPr>
          <a:xfrm>
            <a:off x="6999508" y="644389"/>
            <a:ext cx="115959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874854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11</Words>
  <Application>Microsoft Macintosh PowerPoint</Application>
  <PresentationFormat>Widescreen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vaca</dc:creator>
  <cp:lastModifiedBy>sara vaca</cp:lastModifiedBy>
  <cp:revision>3</cp:revision>
  <dcterms:created xsi:type="dcterms:W3CDTF">2024-10-15T21:42:40Z</dcterms:created>
  <dcterms:modified xsi:type="dcterms:W3CDTF">2024-10-16T09:04:49Z</dcterms:modified>
</cp:coreProperties>
</file>