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0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F0FF"/>
    <a:srgbClr val="7663CC"/>
    <a:srgbClr val="0096FF"/>
    <a:srgbClr val="3B7986"/>
    <a:srgbClr val="734534"/>
    <a:srgbClr val="F3B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30"/>
    <p:restoredTop sz="96868"/>
  </p:normalViewPr>
  <p:slideViewPr>
    <p:cSldViewPr snapToGrid="0">
      <p:cViewPr>
        <p:scale>
          <a:sx n="78" d="100"/>
          <a:sy n="78" d="100"/>
        </p:scale>
        <p:origin x="2864" y="1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CE5AC-4F5C-045A-9F92-3D625A8B3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2438CD-01BD-C6C8-804E-62F7243BE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3AEEE-2D09-E74E-28F1-4F28FFA25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A379-CA6F-234E-AB13-FD161B65BDD6}" type="datetimeFigureOut">
              <a:rPr lang="en-FR" smtClean="0"/>
              <a:t>08/10/2024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D45F7-9B95-21E2-A2ED-25D68C96C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6D0BA-55EC-E2BA-2336-5EC4B8750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3979B-5B10-9D41-AB2B-C892E87A3FB8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91132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7F6AE-5A1F-920C-AC4D-504FB9D71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D25CD-78F3-4F16-82E3-9E73A37FE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E291B-27A1-6680-0EC2-538C9156D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A379-CA6F-234E-AB13-FD161B65BDD6}" type="datetimeFigureOut">
              <a:rPr lang="en-FR" smtClean="0"/>
              <a:t>08/10/2024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2DF1B-64C9-B703-5DFB-9A82BADD9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0CAE3-3A92-13D3-1F2D-CFF24562E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3979B-5B10-9D41-AB2B-C892E87A3FB8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137828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BCB0F-3B81-9B0D-8A6C-46709B51E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F91F5A-10D0-BA25-FBDD-ECC4E4E41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A0248-2B8C-B95E-661E-4E03A27B4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A379-CA6F-234E-AB13-FD161B65BDD6}" type="datetimeFigureOut">
              <a:rPr lang="en-FR" smtClean="0"/>
              <a:t>08/10/2024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5EA18-5AB8-7B48-182B-14115948F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60E5D-947C-DAC5-B563-004914D73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3979B-5B10-9D41-AB2B-C892E87A3FB8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68673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0762C-E5BC-FB51-DD0F-48530FD39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4E219-7DC9-A6AB-0ECA-0ED1FA1ABA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B588A-A640-BA9B-B80B-B14FF55C1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670C72-5C2C-3180-6034-A89699FE0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A379-CA6F-234E-AB13-FD161B65BDD6}" type="datetimeFigureOut">
              <a:rPr lang="en-FR" smtClean="0"/>
              <a:t>08/10/2024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9DA29-788E-29CF-7A1D-FDA7FB29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146DF4-8D25-5E03-D6FD-CC844257E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3979B-5B10-9D41-AB2B-C892E87A3FB8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72732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7B08F-B4AF-174E-F4E3-1AB4EBF68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0605F4-B447-463B-1825-72D545057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54B025-E3EA-1300-8B41-EB8A75636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7C75A4-894B-59EC-793F-CAD1952268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8DB2D-0F85-D910-9A40-D9B3A6590E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5FF5F3-6A3F-F758-0520-EFE1DDCB9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A379-CA6F-234E-AB13-FD161B65BDD6}" type="datetimeFigureOut">
              <a:rPr lang="en-FR" smtClean="0"/>
              <a:t>08/10/2024</a:t>
            </a:fld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004D54-D01F-EB79-62B0-A122A49B6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047C19-EED4-2B54-8A1A-B4E61E2DC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3979B-5B10-9D41-AB2B-C892E87A3FB8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84856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6BFA1-DD3D-FE17-65E3-840784E08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BDA846-3F5A-51BA-A93C-8AA618174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A379-CA6F-234E-AB13-FD161B65BDD6}" type="datetimeFigureOut">
              <a:rPr lang="en-FR" smtClean="0"/>
              <a:t>08/10/2024</a:t>
            </a:fld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35AF57-096E-A5D1-E40F-37D2A2474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C5521B-236D-43B7-6364-71F46D641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3979B-5B10-9D41-AB2B-C892E87A3FB8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722396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E93FCD-077A-6A64-42BA-2F599C2B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A379-CA6F-234E-AB13-FD161B65BDD6}" type="datetimeFigureOut">
              <a:rPr lang="en-FR" smtClean="0"/>
              <a:t>08/10/2024</a:t>
            </a:fld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E7F459-543F-E00A-3D6E-DCFF0DEA3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8F3A6-6115-A654-A923-924211258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3979B-5B10-9D41-AB2B-C892E87A3FB8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92991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9AC07-0B84-31DD-DC9C-4BFDC49C4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FB8C3-8606-82AD-EBEE-471FDD737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B5DE9-9A63-0543-3B1B-1C10B17B9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CCB2C6-D02B-7FB6-AE71-63754E4F0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A379-CA6F-234E-AB13-FD161B65BDD6}" type="datetimeFigureOut">
              <a:rPr lang="en-FR" smtClean="0"/>
              <a:t>08/10/2024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9E4D4F-6570-D647-D1AF-926AAF86A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3E1F05-D31D-0CCC-30CD-FB3E0D0C3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3979B-5B10-9D41-AB2B-C892E87A3FB8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961593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FF8F7-ECD0-73F4-AAD2-6A341DC7D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BBD059-36CB-9241-BDE3-104FEF6241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C9AE3-D614-2DE7-5C0F-A05476092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23043-AA52-B284-BCF0-483C171D0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A379-CA6F-234E-AB13-FD161B65BDD6}" type="datetimeFigureOut">
              <a:rPr lang="en-FR" smtClean="0"/>
              <a:t>08/10/2024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63919-54EF-E0C1-A4D2-C15C2AC3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18662F-9AA4-97F3-CD0B-6BA992894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3979B-5B10-9D41-AB2B-C892E87A3FB8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72422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4EA02-0BBC-9995-9012-BD3DBA179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59104-D835-9EF9-550B-C32173F088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2E227-478F-72A2-4233-B949447BE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A379-CA6F-234E-AB13-FD161B65BDD6}" type="datetimeFigureOut">
              <a:rPr lang="en-FR" smtClean="0"/>
              <a:t>08/10/2024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3EEAE-77D0-2C18-F8D0-F1C17CB83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B6128-C96D-3502-C7DF-5D42866E0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3979B-5B10-9D41-AB2B-C892E87A3FB8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651784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495E37-41AB-C4B5-7367-C822C788C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96C0B9-0722-61CB-43ED-47CDE6C40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9C61C-4A90-A8BA-3BC6-EDCFCD9E4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A379-CA6F-234E-AB13-FD161B65BDD6}" type="datetimeFigureOut">
              <a:rPr lang="en-FR" smtClean="0"/>
              <a:t>08/10/2024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BF7A6-C335-4AAC-C49B-1AAB03A3F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F8425-853D-7CC0-42A5-0D101AAA5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3979B-5B10-9D41-AB2B-C892E87A3FB8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589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410B94-8134-A50A-F526-B198EC66C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FF37A5-6CAF-C6A4-3653-8B028C0CF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4466C-C33C-70EB-329D-B85AB832DE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D7A379-CA6F-234E-AB13-FD161B65BDD6}" type="datetimeFigureOut">
              <a:rPr lang="en-FR" smtClean="0"/>
              <a:t>08/10/2024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F854C-BD5A-B092-F7AE-BCE93FDCB5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FBAAA-DB9F-F69B-93AD-AD36D8B648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43979B-5B10-9D41-AB2B-C892E87A3FB8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69083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AAB6D8-76F9-7280-602C-B8621E44A510}"/>
              </a:ext>
            </a:extLst>
          </p:cNvPr>
          <p:cNvSpPr txBox="1"/>
          <p:nvPr/>
        </p:nvSpPr>
        <p:spPr>
          <a:xfrm>
            <a:off x="556444" y="1231744"/>
            <a:ext cx="1303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latin typeface="Helvetica" pitchFamily="2" charset="0"/>
              </a:rPr>
              <a:t>Hello there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E69C7F-0DA6-1F9A-9DAE-544835780263}"/>
              </a:ext>
            </a:extLst>
          </p:cNvPr>
          <p:cNvSpPr txBox="1"/>
          <p:nvPr/>
        </p:nvSpPr>
        <p:spPr>
          <a:xfrm>
            <a:off x="556444" y="1676129"/>
            <a:ext cx="1303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solidFill>
                  <a:schemeClr val="accent5">
                    <a:lumMod val="75000"/>
                  </a:schemeClr>
                </a:solidFill>
                <a:latin typeface="Helvetica" pitchFamily="2" charset="0"/>
              </a:rPr>
              <a:t>Hello there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D0EB52-081A-CFD7-2941-90FE8360BD2D}"/>
              </a:ext>
            </a:extLst>
          </p:cNvPr>
          <p:cNvSpPr txBox="1"/>
          <p:nvPr/>
        </p:nvSpPr>
        <p:spPr>
          <a:xfrm>
            <a:off x="316367" y="2120514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>
                <a:solidFill>
                  <a:schemeClr val="accent5">
                    <a:lumMod val="75000"/>
                  </a:schemeClr>
                </a:solidFill>
                <a:latin typeface="Helvetica" pitchFamily="2" charset="0"/>
              </a:rPr>
              <a:t>Hello there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9AEDC8-6C0A-35D0-B2A9-1AD04DC961A0}"/>
              </a:ext>
            </a:extLst>
          </p:cNvPr>
          <p:cNvSpPr txBox="1"/>
          <p:nvPr/>
        </p:nvSpPr>
        <p:spPr>
          <a:xfrm>
            <a:off x="482514" y="2564899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u="sng" strike="sngStrike" dirty="0">
                <a:solidFill>
                  <a:schemeClr val="accent5">
                    <a:lumMod val="75000"/>
                  </a:schemeClr>
                </a:solidFill>
                <a:latin typeface="Helvetica" pitchFamily="2" charset="0"/>
              </a:rPr>
              <a:t>Hello there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1C0EE9-43DA-38C2-8898-E62B0CF78901}"/>
              </a:ext>
            </a:extLst>
          </p:cNvPr>
          <p:cNvSpPr txBox="1"/>
          <p:nvPr/>
        </p:nvSpPr>
        <p:spPr>
          <a:xfrm>
            <a:off x="139499" y="67540"/>
            <a:ext cx="2042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800" b="1" dirty="0">
                <a:solidFill>
                  <a:schemeClr val="accent5">
                    <a:lumMod val="75000"/>
                  </a:schemeClr>
                </a:solidFill>
                <a:latin typeface="Helvetica" pitchFamily="2" charset="0"/>
              </a:rPr>
              <a:t>Hello there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A479D8-D4F3-DE72-8502-0EE6739D7549}"/>
              </a:ext>
            </a:extLst>
          </p:cNvPr>
          <p:cNvSpPr txBox="1"/>
          <p:nvPr/>
        </p:nvSpPr>
        <p:spPr>
          <a:xfrm>
            <a:off x="0" y="784648"/>
            <a:ext cx="1687409" cy="408623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FR" b="1" dirty="0">
                <a:solidFill>
                  <a:schemeClr val="bg1"/>
                </a:solidFill>
                <a:latin typeface="Helvetica" pitchFamily="2" charset="0"/>
              </a:rPr>
              <a:t>Title 1 is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ADD084-AA90-13B1-3CFF-01ACDBD4A16B}"/>
              </a:ext>
            </a:extLst>
          </p:cNvPr>
          <p:cNvSpPr txBox="1"/>
          <p:nvPr/>
        </p:nvSpPr>
        <p:spPr>
          <a:xfrm>
            <a:off x="3443417" y="1167848"/>
            <a:ext cx="24801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latin typeface="Helvetica" pitchFamily="2" charset="0"/>
              </a:rPr>
              <a:t>Hello there </a:t>
            </a:r>
            <a:r>
              <a:rPr lang="en-FR" dirty="0">
                <a:solidFill>
                  <a:schemeClr val="bg1"/>
                </a:solidFill>
                <a:highlight>
                  <a:srgbClr val="800080"/>
                </a:highlight>
                <a:latin typeface="Helvetica" pitchFamily="2" charset="0"/>
              </a:rPr>
              <a:t>Hello</a:t>
            </a:r>
            <a:r>
              <a:rPr lang="en-FR" dirty="0">
                <a:latin typeface="Helvetica" pitchFamily="2" charset="0"/>
              </a:rPr>
              <a:t> there</a:t>
            </a:r>
          </a:p>
          <a:p>
            <a:r>
              <a:rPr lang="en-FR" dirty="0">
                <a:latin typeface="Helvetica" pitchFamily="2" charset="0"/>
              </a:rPr>
              <a:t>Hello there Hello there</a:t>
            </a:r>
          </a:p>
          <a:p>
            <a:r>
              <a:rPr lang="en-FR" dirty="0">
                <a:latin typeface="Helvetica" pitchFamily="2" charset="0"/>
              </a:rPr>
              <a:t>Hello there Hello there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3BD305-3369-CD1E-A16D-5B4D51AA0D92}"/>
              </a:ext>
            </a:extLst>
          </p:cNvPr>
          <p:cNvSpPr txBox="1"/>
          <p:nvPr/>
        </p:nvSpPr>
        <p:spPr>
          <a:xfrm>
            <a:off x="-86264" y="3084337"/>
            <a:ext cx="16553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FR" b="1" dirty="0">
                <a:solidFill>
                  <a:schemeClr val="bg1"/>
                </a:solidFill>
                <a:highlight>
                  <a:srgbClr val="800080"/>
                </a:highlight>
                <a:latin typeface="Helvetica" pitchFamily="2" charset="0"/>
              </a:rPr>
              <a:t>Title 2 is here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92B2D7D-346C-58B8-712B-41CAA6E290CA}"/>
              </a:ext>
            </a:extLst>
          </p:cNvPr>
          <p:cNvSpPr/>
          <p:nvPr/>
        </p:nvSpPr>
        <p:spPr>
          <a:xfrm>
            <a:off x="6765834" y="1447131"/>
            <a:ext cx="1687409" cy="408623"/>
          </a:xfrm>
          <a:prstGeom prst="roundRect">
            <a:avLst>
              <a:gd name="adj" fmla="val 12001"/>
            </a:avLst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FR" b="1" dirty="0">
                <a:solidFill>
                  <a:schemeClr val="bg1"/>
                </a:solidFill>
                <a:latin typeface="Helvetica" pitchFamily="2" charset="0"/>
              </a:rPr>
              <a:t>Title 1 is here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C5ECA5-0075-4674-503B-AFB7C5177FFD}"/>
              </a:ext>
            </a:extLst>
          </p:cNvPr>
          <p:cNvSpPr/>
          <p:nvPr/>
        </p:nvSpPr>
        <p:spPr>
          <a:xfrm>
            <a:off x="6558799" y="2189936"/>
            <a:ext cx="1799476" cy="519351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</p:spPr>
        <p:txBody>
          <a:bodyPr wrap="none" rtlCol="0" anchor="ctr">
            <a:spAutoFit/>
          </a:bodyPr>
          <a:lstStyle/>
          <a:p>
            <a:r>
              <a:rPr lang="en-FR" b="1" dirty="0">
                <a:solidFill>
                  <a:schemeClr val="bg1"/>
                </a:solidFill>
                <a:latin typeface="Helvetica" pitchFamily="2" charset="0"/>
              </a:rPr>
              <a:t>Title 1 is here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56553D7-C425-B4AC-A1BA-DDF85C0636BE}"/>
              </a:ext>
            </a:extLst>
          </p:cNvPr>
          <p:cNvSpPr/>
          <p:nvPr/>
        </p:nvSpPr>
        <p:spPr>
          <a:xfrm>
            <a:off x="6558799" y="3009327"/>
            <a:ext cx="1799476" cy="360000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</p:spPr>
        <p:txBody>
          <a:bodyPr wrap="none" rtlCol="0" anchor="ctr">
            <a:spAutoFit/>
          </a:bodyPr>
          <a:lstStyle/>
          <a:p>
            <a:r>
              <a:rPr lang="en-FR" b="1" dirty="0">
                <a:solidFill>
                  <a:schemeClr val="bg1"/>
                </a:solidFill>
                <a:latin typeface="Helvetica" pitchFamily="2" charset="0"/>
              </a:rPr>
              <a:t>Title 1 is here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FF6D588-840C-A7F2-7813-C1B0B22478A0}"/>
              </a:ext>
            </a:extLst>
          </p:cNvPr>
          <p:cNvSpPr/>
          <p:nvPr/>
        </p:nvSpPr>
        <p:spPr>
          <a:xfrm>
            <a:off x="6558799" y="3623579"/>
            <a:ext cx="1647914" cy="252000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</p:spPr>
        <p:txBody>
          <a:bodyPr wrap="none" lIns="36000" tIns="0" rIns="36000" bIns="0" rtlCol="0" anchor="ctr">
            <a:spAutoFit/>
          </a:bodyPr>
          <a:lstStyle/>
          <a:p>
            <a:r>
              <a:rPr lang="en-FR" b="1" dirty="0">
                <a:solidFill>
                  <a:schemeClr val="bg1"/>
                </a:solidFill>
                <a:latin typeface="Helvetica" pitchFamily="2" charset="0"/>
              </a:rPr>
              <a:t>Title 1 is here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5E6B54-9E0A-3F87-79E8-59FBA812F68A}"/>
              </a:ext>
            </a:extLst>
          </p:cNvPr>
          <p:cNvSpPr/>
          <p:nvPr/>
        </p:nvSpPr>
        <p:spPr>
          <a:xfrm>
            <a:off x="3294906" y="2627137"/>
            <a:ext cx="336815" cy="3368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dirty="0"/>
              <a:t>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B4C0D3D-5E04-0D4C-C802-AEA512C056B7}"/>
              </a:ext>
            </a:extLst>
          </p:cNvPr>
          <p:cNvSpPr/>
          <p:nvPr/>
        </p:nvSpPr>
        <p:spPr>
          <a:xfrm>
            <a:off x="3275009" y="3116854"/>
            <a:ext cx="336815" cy="3368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dirty="0"/>
              <a:t>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6FCBC44-FACD-8FE5-F441-BF319D614F8D}"/>
              </a:ext>
            </a:extLst>
          </p:cNvPr>
          <p:cNvSpPr/>
          <p:nvPr/>
        </p:nvSpPr>
        <p:spPr>
          <a:xfrm>
            <a:off x="3275009" y="3623579"/>
            <a:ext cx="336815" cy="3368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FR" sz="1600" dirty="0"/>
              <a:t>12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F104835-B285-0954-AEA9-984B7E1A6136}"/>
              </a:ext>
            </a:extLst>
          </p:cNvPr>
          <p:cNvSpPr/>
          <p:nvPr/>
        </p:nvSpPr>
        <p:spPr>
          <a:xfrm>
            <a:off x="2685537" y="3623579"/>
            <a:ext cx="336815" cy="3368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600" dirty="0"/>
              <a:t>12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4861AA-3EE3-774A-FCD1-5F18BA214DF7}"/>
              </a:ext>
            </a:extLst>
          </p:cNvPr>
          <p:cNvSpPr txBox="1"/>
          <p:nvPr/>
        </p:nvSpPr>
        <p:spPr>
          <a:xfrm>
            <a:off x="287654" y="4081570"/>
            <a:ext cx="2812026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>
              <a:defRPr>
                <a:latin typeface="Helvetica" pitchFamily="2" charset="0"/>
              </a:defRPr>
            </a:lvl1pPr>
          </a:lstStyle>
          <a:p>
            <a:pPr>
              <a:spcBef>
                <a:spcPts val="600"/>
              </a:spcBef>
            </a:pPr>
            <a:r>
              <a:rPr lang="en-GB" sz="1100" dirty="0"/>
              <a:t>This rapid review could </a:t>
            </a:r>
            <a:r>
              <a:rPr lang="en-GB" sz="1100" b="1" dirty="0"/>
              <a:t>not identify </a:t>
            </a:r>
            <a:r>
              <a:rPr lang="en-GB" sz="1100" dirty="0"/>
              <a:t>any study that met all the above-mentioned criteria under Pillar 4, </a:t>
            </a:r>
            <a:r>
              <a:rPr lang="en-GB" sz="1100" dirty="0">
                <a:solidFill>
                  <a:schemeClr val="bg1"/>
                </a:solidFill>
                <a:highlight>
                  <a:srgbClr val="800080"/>
                </a:highlight>
              </a:rPr>
              <a:t>nor were studies identified covering Egypt </a:t>
            </a:r>
            <a:r>
              <a:rPr lang="en-GB" sz="1100" dirty="0"/>
              <a:t>during the specific time frame. This points to important gaps in the literature that will be further discussed in the next section and will be vital to developing the </a:t>
            </a:r>
            <a:r>
              <a:rPr lang="en-GB" sz="1100" b="1" dirty="0">
                <a:solidFill>
                  <a:schemeClr val="accent5">
                    <a:lumMod val="75000"/>
                  </a:schemeClr>
                </a:solidFill>
              </a:rPr>
              <a:t>Impact Feasibility Assessment (IFA). </a:t>
            </a:r>
            <a:endParaRPr lang="en-FR" sz="11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en-GB" sz="1100" dirty="0"/>
              <a:t> It would also be interesting to know the methods, platforms used to look for literature.</a:t>
            </a:r>
            <a:endParaRPr lang="en-FR" sz="11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242288-EF82-2380-FC84-A1A60C0478D8}"/>
              </a:ext>
            </a:extLst>
          </p:cNvPr>
          <p:cNvSpPr txBox="1"/>
          <p:nvPr/>
        </p:nvSpPr>
        <p:spPr>
          <a:xfrm>
            <a:off x="4925961" y="3960394"/>
            <a:ext cx="33855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/>
              <a:t>This rapid review could </a:t>
            </a:r>
            <a:r>
              <a:rPr lang="en-GB" sz="1800" b="1" dirty="0"/>
              <a:t>not identify </a:t>
            </a:r>
            <a:r>
              <a:rPr lang="en-GB" sz="1800" dirty="0"/>
              <a:t>any study that met all the above-mentioned criteria under Pillar 4, </a:t>
            </a:r>
            <a:r>
              <a:rPr lang="en-GB" sz="1800" dirty="0">
                <a:solidFill>
                  <a:schemeClr val="bg1"/>
                </a:solidFill>
                <a:highlight>
                  <a:srgbClr val="800080"/>
                </a:highlight>
              </a:rPr>
              <a:t>nor were studies identified covering Egypt </a:t>
            </a:r>
            <a:r>
              <a:rPr lang="en-GB" sz="1800" dirty="0"/>
              <a:t>during the specific time frame. This points to important gaps in the literature that will be further discussed in the next section and will be vital to developing the </a:t>
            </a:r>
            <a:r>
              <a:rPr lang="en-GB" sz="1800" b="1" dirty="0">
                <a:solidFill>
                  <a:schemeClr val="accent5">
                    <a:lumMod val="75000"/>
                  </a:schemeClr>
                </a:solidFill>
              </a:rPr>
              <a:t>Impact Feasibility Assessment (IFA). </a:t>
            </a:r>
            <a:endParaRPr lang="en-FR" sz="18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FR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86CBA3-8C8B-B470-EF3B-ED1B69AC0172}"/>
              </a:ext>
            </a:extLst>
          </p:cNvPr>
          <p:cNvSpPr txBox="1"/>
          <p:nvPr/>
        </p:nvSpPr>
        <p:spPr>
          <a:xfrm>
            <a:off x="4807973" y="4397490"/>
            <a:ext cx="44540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This rapid review could </a:t>
            </a:r>
            <a:r>
              <a:rPr lang="en-GB" sz="1800" b="1" dirty="0"/>
              <a:t>not identify </a:t>
            </a:r>
            <a:r>
              <a:rPr lang="en-GB" sz="1800" dirty="0"/>
              <a:t>any study that met all the above-mentioned criteria under Pillar 4, </a:t>
            </a:r>
            <a:r>
              <a:rPr lang="en-GB" sz="1800" dirty="0">
                <a:solidFill>
                  <a:schemeClr val="bg1"/>
                </a:solidFill>
                <a:highlight>
                  <a:srgbClr val="800080"/>
                </a:highlight>
              </a:rPr>
              <a:t>nor were studies identified covering Egypt </a:t>
            </a:r>
            <a:r>
              <a:rPr lang="en-GB" sz="1800" dirty="0"/>
              <a:t>during the specific time frame. This points to important gaps in the literature that will be further discussed in the next section and will be vital to developing the </a:t>
            </a:r>
            <a:r>
              <a:rPr lang="en-GB" sz="1800" b="1" dirty="0">
                <a:solidFill>
                  <a:schemeClr val="accent5">
                    <a:lumMod val="75000"/>
                  </a:schemeClr>
                </a:solidFill>
              </a:rPr>
              <a:t>Impact Feasibility Assessment (IFA). </a:t>
            </a:r>
            <a:endParaRPr lang="en-FR" sz="1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18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FB6A6-7315-A8FA-B6C8-259FF9FD5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E216C1E-3E0A-689F-11C9-6A7C53EB3B76}"/>
              </a:ext>
            </a:extLst>
          </p:cNvPr>
          <p:cNvSpPr/>
          <p:nvPr/>
        </p:nvSpPr>
        <p:spPr>
          <a:xfrm>
            <a:off x="950399" y="1087180"/>
            <a:ext cx="4598633" cy="4550476"/>
          </a:xfrm>
          <a:custGeom>
            <a:avLst/>
            <a:gdLst>
              <a:gd name="connsiteX0" fmla="*/ 0 w 1429305"/>
              <a:gd name="connsiteY0" fmla="*/ 0 h 4683640"/>
              <a:gd name="connsiteX1" fmla="*/ 1429305 w 1429305"/>
              <a:gd name="connsiteY1" fmla="*/ 0 h 4683640"/>
              <a:gd name="connsiteX2" fmla="*/ 1429305 w 1429305"/>
              <a:gd name="connsiteY2" fmla="*/ 4683640 h 4683640"/>
              <a:gd name="connsiteX3" fmla="*/ 0 w 1429305"/>
              <a:gd name="connsiteY3" fmla="*/ 4683640 h 4683640"/>
              <a:gd name="connsiteX4" fmla="*/ 0 w 1429305"/>
              <a:gd name="connsiteY4" fmla="*/ 0 h 4683640"/>
              <a:gd name="connsiteX0" fmla="*/ 0 w 4598633"/>
              <a:gd name="connsiteY0" fmla="*/ 0 h 4683640"/>
              <a:gd name="connsiteX1" fmla="*/ 1429305 w 4598633"/>
              <a:gd name="connsiteY1" fmla="*/ 0 h 4683640"/>
              <a:gd name="connsiteX2" fmla="*/ 4598633 w 4598633"/>
              <a:gd name="connsiteY2" fmla="*/ 4523842 h 4683640"/>
              <a:gd name="connsiteX3" fmla="*/ 0 w 4598633"/>
              <a:gd name="connsiteY3" fmla="*/ 4683640 h 4683640"/>
              <a:gd name="connsiteX4" fmla="*/ 0 w 4598633"/>
              <a:gd name="connsiteY4" fmla="*/ 0 h 4683640"/>
              <a:gd name="connsiteX0" fmla="*/ 0 w 4598633"/>
              <a:gd name="connsiteY0" fmla="*/ 0 h 4541598"/>
              <a:gd name="connsiteX1" fmla="*/ 1429305 w 4598633"/>
              <a:gd name="connsiteY1" fmla="*/ 0 h 4541598"/>
              <a:gd name="connsiteX2" fmla="*/ 4598633 w 4598633"/>
              <a:gd name="connsiteY2" fmla="*/ 4523842 h 4541598"/>
              <a:gd name="connsiteX3" fmla="*/ 3382393 w 4598633"/>
              <a:gd name="connsiteY3" fmla="*/ 4541598 h 4541598"/>
              <a:gd name="connsiteX4" fmla="*/ 0 w 4598633"/>
              <a:gd name="connsiteY4" fmla="*/ 0 h 4541598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633" h="4550476">
                <a:moveTo>
                  <a:pt x="0" y="0"/>
                </a:moveTo>
                <a:lnTo>
                  <a:pt x="1429305" y="0"/>
                </a:lnTo>
                <a:cubicBezTo>
                  <a:pt x="1447061" y="1001920"/>
                  <a:pt x="3187083" y="3220082"/>
                  <a:pt x="4598633" y="4523842"/>
                </a:cubicBezTo>
                <a:lnTo>
                  <a:pt x="3187085" y="4550476"/>
                </a:lnTo>
                <a:cubicBezTo>
                  <a:pt x="2391053" y="2820587"/>
                  <a:pt x="1426346" y="1188351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F7749D1-3300-897F-9EC9-0B8D6A5DB790}"/>
              </a:ext>
            </a:extLst>
          </p:cNvPr>
          <p:cNvSpPr/>
          <p:nvPr/>
        </p:nvSpPr>
        <p:spPr>
          <a:xfrm>
            <a:off x="2259719" y="839925"/>
            <a:ext cx="1976283" cy="481780"/>
          </a:xfrm>
          <a:prstGeom prst="roundRect">
            <a:avLst>
              <a:gd name="adj" fmla="val 161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dirty="0">
                <a:solidFill>
                  <a:schemeClr val="tx1"/>
                </a:solidFill>
              </a:rPr>
              <a:t>Hello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7F76ECB-FB88-F0D4-C0BE-4935D374523B}"/>
              </a:ext>
            </a:extLst>
          </p:cNvPr>
          <p:cNvSpPr/>
          <p:nvPr/>
        </p:nvSpPr>
        <p:spPr>
          <a:xfrm>
            <a:off x="3546605" y="643141"/>
            <a:ext cx="1112724" cy="1412196"/>
          </a:xfrm>
          <a:custGeom>
            <a:avLst/>
            <a:gdLst>
              <a:gd name="connsiteX0" fmla="*/ 0 w 1109709"/>
              <a:gd name="connsiteY0" fmla="*/ 554855 h 1109709"/>
              <a:gd name="connsiteX1" fmla="*/ 554855 w 1109709"/>
              <a:gd name="connsiteY1" fmla="*/ 0 h 1109709"/>
              <a:gd name="connsiteX2" fmla="*/ 1109710 w 1109709"/>
              <a:gd name="connsiteY2" fmla="*/ 554855 h 1109709"/>
              <a:gd name="connsiteX3" fmla="*/ 554855 w 1109709"/>
              <a:gd name="connsiteY3" fmla="*/ 1109710 h 1109709"/>
              <a:gd name="connsiteX4" fmla="*/ 0 w 1109709"/>
              <a:gd name="connsiteY4" fmla="*/ 554855 h 1109709"/>
              <a:gd name="connsiteX0" fmla="*/ 94565 w 1204275"/>
              <a:gd name="connsiteY0" fmla="*/ 554855 h 1109710"/>
              <a:gd name="connsiteX1" fmla="*/ 649420 w 1204275"/>
              <a:gd name="connsiteY1" fmla="*/ 0 h 1109710"/>
              <a:gd name="connsiteX2" fmla="*/ 1204275 w 1204275"/>
              <a:gd name="connsiteY2" fmla="*/ 554855 h 1109710"/>
              <a:gd name="connsiteX3" fmla="*/ 649420 w 1204275"/>
              <a:gd name="connsiteY3" fmla="*/ 1109710 h 1109710"/>
              <a:gd name="connsiteX4" fmla="*/ 94565 w 1204275"/>
              <a:gd name="connsiteY4" fmla="*/ 554855 h 1109710"/>
              <a:gd name="connsiteX0" fmla="*/ 3014 w 1112724"/>
              <a:gd name="connsiteY0" fmla="*/ 554855 h 1109710"/>
              <a:gd name="connsiteX1" fmla="*/ 557869 w 1112724"/>
              <a:gd name="connsiteY1" fmla="*/ 0 h 1109710"/>
              <a:gd name="connsiteX2" fmla="*/ 1112724 w 1112724"/>
              <a:gd name="connsiteY2" fmla="*/ 554855 h 1109710"/>
              <a:gd name="connsiteX3" fmla="*/ 557869 w 1112724"/>
              <a:gd name="connsiteY3" fmla="*/ 1109710 h 1109710"/>
              <a:gd name="connsiteX4" fmla="*/ 3014 w 1112724"/>
              <a:gd name="connsiteY4" fmla="*/ 554855 h 1109710"/>
              <a:gd name="connsiteX0" fmla="*/ 3014 w 1112724"/>
              <a:gd name="connsiteY0" fmla="*/ 554855 h 1226252"/>
              <a:gd name="connsiteX1" fmla="*/ 557869 w 1112724"/>
              <a:gd name="connsiteY1" fmla="*/ 0 h 1226252"/>
              <a:gd name="connsiteX2" fmla="*/ 1112724 w 1112724"/>
              <a:gd name="connsiteY2" fmla="*/ 554855 h 1226252"/>
              <a:gd name="connsiteX3" fmla="*/ 557869 w 1112724"/>
              <a:gd name="connsiteY3" fmla="*/ 1109710 h 1226252"/>
              <a:gd name="connsiteX4" fmla="*/ 3014 w 1112724"/>
              <a:gd name="connsiteY4" fmla="*/ 554855 h 1226252"/>
              <a:gd name="connsiteX0" fmla="*/ 3014 w 1112724"/>
              <a:gd name="connsiteY0" fmla="*/ 554855 h 1412196"/>
              <a:gd name="connsiteX1" fmla="*/ 557869 w 1112724"/>
              <a:gd name="connsiteY1" fmla="*/ 0 h 1412196"/>
              <a:gd name="connsiteX2" fmla="*/ 1112724 w 1112724"/>
              <a:gd name="connsiteY2" fmla="*/ 554855 h 1412196"/>
              <a:gd name="connsiteX3" fmla="*/ 557869 w 1112724"/>
              <a:gd name="connsiteY3" fmla="*/ 1109710 h 1412196"/>
              <a:gd name="connsiteX4" fmla="*/ 3014 w 1112724"/>
              <a:gd name="connsiteY4" fmla="*/ 554855 h 141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2724" h="1412196">
                <a:moveTo>
                  <a:pt x="3014" y="554855"/>
                </a:moveTo>
                <a:cubicBezTo>
                  <a:pt x="-32498" y="150763"/>
                  <a:pt x="251431" y="0"/>
                  <a:pt x="557869" y="0"/>
                </a:cubicBezTo>
                <a:cubicBezTo>
                  <a:pt x="864307" y="0"/>
                  <a:pt x="1112724" y="248417"/>
                  <a:pt x="1112724" y="554855"/>
                </a:cubicBezTo>
                <a:cubicBezTo>
                  <a:pt x="1112724" y="861293"/>
                  <a:pt x="526955" y="328475"/>
                  <a:pt x="557869" y="1109710"/>
                </a:cubicBezTo>
                <a:cubicBezTo>
                  <a:pt x="588783" y="1890945"/>
                  <a:pt x="38526" y="958947"/>
                  <a:pt x="3014" y="554855"/>
                </a:cubicBez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E4B197-2455-DE07-D5A7-238A876E915A}"/>
              </a:ext>
            </a:extLst>
          </p:cNvPr>
          <p:cNvSpPr/>
          <p:nvPr/>
        </p:nvSpPr>
        <p:spPr>
          <a:xfrm>
            <a:off x="4796634" y="515094"/>
            <a:ext cx="1144171" cy="1144171"/>
          </a:xfrm>
          <a:prstGeom prst="rect">
            <a:avLst/>
          </a:pr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dirty="0"/>
              <a:t>hey</a:t>
            </a:r>
          </a:p>
        </p:txBody>
      </p:sp>
      <p:sp>
        <p:nvSpPr>
          <p:cNvPr id="24" name="Triangle 23">
            <a:extLst>
              <a:ext uri="{FF2B5EF4-FFF2-40B4-BE49-F238E27FC236}">
                <a16:creationId xmlns:a16="http://schemas.microsoft.com/office/drawing/2014/main" id="{AEB70690-8AF0-CE84-9276-9F9D2507A7C8}"/>
              </a:ext>
            </a:extLst>
          </p:cNvPr>
          <p:cNvSpPr/>
          <p:nvPr/>
        </p:nvSpPr>
        <p:spPr>
          <a:xfrm rot="10800000">
            <a:off x="5474720" y="933924"/>
            <a:ext cx="1589136" cy="1250185"/>
          </a:xfrm>
          <a:custGeom>
            <a:avLst/>
            <a:gdLst>
              <a:gd name="connsiteX0" fmla="*/ 0 w 1358283"/>
              <a:gd name="connsiteY0" fmla="*/ 1170934 h 1170934"/>
              <a:gd name="connsiteX1" fmla="*/ 679142 w 1358283"/>
              <a:gd name="connsiteY1" fmla="*/ 0 h 1170934"/>
              <a:gd name="connsiteX2" fmla="*/ 1358283 w 1358283"/>
              <a:gd name="connsiteY2" fmla="*/ 1170934 h 1170934"/>
              <a:gd name="connsiteX3" fmla="*/ 0 w 1358283"/>
              <a:gd name="connsiteY3" fmla="*/ 1170934 h 1170934"/>
              <a:gd name="connsiteX0" fmla="*/ 315157 w 679141"/>
              <a:gd name="connsiteY0" fmla="*/ 1721349 h 1721349"/>
              <a:gd name="connsiteX1" fmla="*/ 0 w 679141"/>
              <a:gd name="connsiteY1" fmla="*/ 0 h 1721349"/>
              <a:gd name="connsiteX2" fmla="*/ 679141 w 679141"/>
              <a:gd name="connsiteY2" fmla="*/ 1170934 h 1721349"/>
              <a:gd name="connsiteX3" fmla="*/ 315157 w 679141"/>
              <a:gd name="connsiteY3" fmla="*/ 1721349 h 1721349"/>
              <a:gd name="connsiteX0" fmla="*/ 315157 w 1433743"/>
              <a:gd name="connsiteY0" fmla="*/ 1721349 h 1721349"/>
              <a:gd name="connsiteX1" fmla="*/ 0 w 1433743"/>
              <a:gd name="connsiteY1" fmla="*/ 0 h 1721349"/>
              <a:gd name="connsiteX2" fmla="*/ 1433743 w 1433743"/>
              <a:gd name="connsiteY2" fmla="*/ 558375 h 1721349"/>
              <a:gd name="connsiteX3" fmla="*/ 315157 w 1433743"/>
              <a:gd name="connsiteY3" fmla="*/ 1721349 h 1721349"/>
              <a:gd name="connsiteX0" fmla="*/ 803428 w 1922014"/>
              <a:gd name="connsiteY0" fmla="*/ 1197567 h 1197567"/>
              <a:gd name="connsiteX1" fmla="*/ 0 w 1922014"/>
              <a:gd name="connsiteY1" fmla="*/ 0 h 1197567"/>
              <a:gd name="connsiteX2" fmla="*/ 1922014 w 1922014"/>
              <a:gd name="connsiteY2" fmla="*/ 34593 h 1197567"/>
              <a:gd name="connsiteX3" fmla="*/ 803428 w 1922014"/>
              <a:gd name="connsiteY3" fmla="*/ 1197567 h 1197567"/>
              <a:gd name="connsiteX0" fmla="*/ 803428 w 1922014"/>
              <a:gd name="connsiteY0" fmla="*/ 1631990 h 1631990"/>
              <a:gd name="connsiteX1" fmla="*/ 0 w 1922014"/>
              <a:gd name="connsiteY1" fmla="*/ 434423 h 1631990"/>
              <a:gd name="connsiteX2" fmla="*/ 1922014 w 1922014"/>
              <a:gd name="connsiteY2" fmla="*/ 469016 h 1631990"/>
              <a:gd name="connsiteX3" fmla="*/ 803428 w 1922014"/>
              <a:gd name="connsiteY3" fmla="*/ 1631990 h 1631990"/>
              <a:gd name="connsiteX0" fmla="*/ 929706 w 2048292"/>
              <a:gd name="connsiteY0" fmla="*/ 1631990 h 1631990"/>
              <a:gd name="connsiteX1" fmla="*/ 126278 w 2048292"/>
              <a:gd name="connsiteY1" fmla="*/ 434423 h 1631990"/>
              <a:gd name="connsiteX2" fmla="*/ 2048292 w 2048292"/>
              <a:gd name="connsiteY2" fmla="*/ 469016 h 1631990"/>
              <a:gd name="connsiteX3" fmla="*/ 929706 w 2048292"/>
              <a:gd name="connsiteY3" fmla="*/ 1631990 h 1631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8292" h="1631990">
                <a:moveTo>
                  <a:pt x="929706" y="1631990"/>
                </a:moveTo>
                <a:cubicBezTo>
                  <a:pt x="661897" y="1232801"/>
                  <a:pt x="-351638" y="1286374"/>
                  <a:pt x="126278" y="434423"/>
                </a:cubicBezTo>
                <a:cubicBezTo>
                  <a:pt x="837970" y="-557222"/>
                  <a:pt x="1407621" y="457485"/>
                  <a:pt x="2048292" y="469016"/>
                </a:cubicBezTo>
                <a:lnTo>
                  <a:pt x="929706" y="1631990"/>
                </a:ln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ECAA37D-D98F-4F67-03FA-A3068EB6863C}"/>
              </a:ext>
            </a:extLst>
          </p:cNvPr>
          <p:cNvSpPr/>
          <p:nvPr/>
        </p:nvSpPr>
        <p:spPr>
          <a:xfrm>
            <a:off x="3374992" y="5584057"/>
            <a:ext cx="1976283" cy="481780"/>
          </a:xfrm>
          <a:prstGeom prst="roundRect">
            <a:avLst>
              <a:gd name="adj" fmla="val 1615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dirty="0">
                <a:solidFill>
                  <a:schemeClr val="tx1"/>
                </a:solidFill>
              </a:rPr>
              <a:t>Goodbye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AF6DD8-BE7F-E29C-D03F-CF21AD42BB14}"/>
              </a:ext>
            </a:extLst>
          </p:cNvPr>
          <p:cNvSpPr/>
          <p:nvPr/>
        </p:nvSpPr>
        <p:spPr>
          <a:xfrm>
            <a:off x="8026480" y="306659"/>
            <a:ext cx="1144171" cy="1144171"/>
          </a:xfrm>
          <a:custGeom>
            <a:avLst/>
            <a:gdLst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4171" h="1144171">
                <a:moveTo>
                  <a:pt x="0" y="0"/>
                </a:moveTo>
                <a:lnTo>
                  <a:pt x="1144171" y="0"/>
                </a:lnTo>
                <a:lnTo>
                  <a:pt x="1144171" y="1144171"/>
                </a:lnTo>
                <a:lnTo>
                  <a:pt x="0" y="1144171"/>
                </a:lnTo>
                <a:cubicBezTo>
                  <a:pt x="301841" y="780536"/>
                  <a:pt x="319596" y="390268"/>
                  <a:pt x="0" y="0"/>
                </a:cubicBez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7EFDAC2-BCFE-86D2-A8CB-7288350526EB}"/>
              </a:ext>
            </a:extLst>
          </p:cNvPr>
          <p:cNvSpPr/>
          <p:nvPr/>
        </p:nvSpPr>
        <p:spPr>
          <a:xfrm>
            <a:off x="6929642" y="207096"/>
            <a:ext cx="1278385" cy="12783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22E70DB-1933-ECDE-51D8-BD29574853AA}"/>
              </a:ext>
            </a:extLst>
          </p:cNvPr>
          <p:cNvSpPr/>
          <p:nvPr/>
        </p:nvSpPr>
        <p:spPr>
          <a:xfrm>
            <a:off x="6096000" y="2992394"/>
            <a:ext cx="1278385" cy="12783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DFD1638D-82B9-FE1A-DCE2-BA23973DD6C4}"/>
              </a:ext>
            </a:extLst>
          </p:cNvPr>
          <p:cNvSpPr/>
          <p:nvPr/>
        </p:nvSpPr>
        <p:spPr>
          <a:xfrm>
            <a:off x="7908893" y="1727690"/>
            <a:ext cx="1803409" cy="1278386"/>
          </a:xfrm>
          <a:custGeom>
            <a:avLst/>
            <a:gdLst>
              <a:gd name="connsiteX0" fmla="*/ 639193 w 1803409"/>
              <a:gd name="connsiteY0" fmla="*/ 0 h 1278386"/>
              <a:gd name="connsiteX1" fmla="*/ 996572 w 1803409"/>
              <a:gd name="connsiteY1" fmla="*/ 109164 h 1278386"/>
              <a:gd name="connsiteX2" fmla="*/ 1072892 w 1803409"/>
              <a:gd name="connsiteY2" fmla="*/ 172134 h 1278386"/>
              <a:gd name="connsiteX3" fmla="*/ 1803409 w 1803409"/>
              <a:gd name="connsiteY3" fmla="*/ 172134 h 1278386"/>
              <a:gd name="connsiteX4" fmla="*/ 1803409 w 1803409"/>
              <a:gd name="connsiteY4" fmla="*/ 1066538 h 1278386"/>
              <a:gd name="connsiteX5" fmla="*/ 1111495 w 1803409"/>
              <a:gd name="connsiteY5" fmla="*/ 1066538 h 1278386"/>
              <a:gd name="connsiteX6" fmla="*/ 1091171 w 1803409"/>
              <a:gd name="connsiteY6" fmla="*/ 1091171 h 1278386"/>
              <a:gd name="connsiteX7" fmla="*/ 639193 w 1803409"/>
              <a:gd name="connsiteY7" fmla="*/ 1278386 h 1278386"/>
              <a:gd name="connsiteX8" fmla="*/ 0 w 1803409"/>
              <a:gd name="connsiteY8" fmla="*/ 639193 h 1278386"/>
              <a:gd name="connsiteX9" fmla="*/ 639193 w 1803409"/>
              <a:gd name="connsiteY9" fmla="*/ 0 h 127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3409" h="1278386">
                <a:moveTo>
                  <a:pt x="639193" y="0"/>
                </a:moveTo>
                <a:cubicBezTo>
                  <a:pt x="771574" y="0"/>
                  <a:pt x="894556" y="40244"/>
                  <a:pt x="996572" y="109164"/>
                </a:cubicBezTo>
                <a:lnTo>
                  <a:pt x="1072892" y="172134"/>
                </a:lnTo>
                <a:lnTo>
                  <a:pt x="1803409" y="172134"/>
                </a:lnTo>
                <a:lnTo>
                  <a:pt x="1803409" y="1066538"/>
                </a:lnTo>
                <a:lnTo>
                  <a:pt x="1111495" y="1066538"/>
                </a:lnTo>
                <a:lnTo>
                  <a:pt x="1091171" y="1091171"/>
                </a:lnTo>
                <a:cubicBezTo>
                  <a:pt x="975500" y="1206842"/>
                  <a:pt x="815702" y="1278386"/>
                  <a:pt x="639193" y="1278386"/>
                </a:cubicBezTo>
                <a:cubicBezTo>
                  <a:pt x="286176" y="1278386"/>
                  <a:pt x="0" y="992210"/>
                  <a:pt x="0" y="639193"/>
                </a:cubicBezTo>
                <a:cubicBezTo>
                  <a:pt x="0" y="286176"/>
                  <a:pt x="286176" y="0"/>
                  <a:pt x="639193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1049DD2A-F768-873B-1BF4-43CC33240426}"/>
              </a:ext>
            </a:extLst>
          </p:cNvPr>
          <p:cNvSpPr/>
          <p:nvPr/>
        </p:nvSpPr>
        <p:spPr>
          <a:xfrm rot="5400000">
            <a:off x="8263321" y="3498962"/>
            <a:ext cx="1278384" cy="881661"/>
          </a:xfrm>
          <a:custGeom>
            <a:avLst/>
            <a:gdLst>
              <a:gd name="connsiteX0" fmla="*/ 879791 w 1836157"/>
              <a:gd name="connsiteY0" fmla="*/ 47684 h 1278386"/>
              <a:gd name="connsiteX1" fmla="*/ 1836157 w 1836157"/>
              <a:gd name="connsiteY1" fmla="*/ 47684 h 1278386"/>
              <a:gd name="connsiteX2" fmla="*/ 1836157 w 1836157"/>
              <a:gd name="connsiteY2" fmla="*/ 1191855 h 1278386"/>
              <a:gd name="connsiteX3" fmla="*/ 954874 w 1836157"/>
              <a:gd name="connsiteY3" fmla="*/ 1191855 h 1278386"/>
              <a:gd name="connsiteX4" fmla="*/ 996572 w 1836157"/>
              <a:gd name="connsiteY4" fmla="*/ 1169222 h 1278386"/>
              <a:gd name="connsiteX5" fmla="*/ 1278386 w 1836157"/>
              <a:gd name="connsiteY5" fmla="*/ 639193 h 1278386"/>
              <a:gd name="connsiteX6" fmla="*/ 887996 w 1836157"/>
              <a:gd name="connsiteY6" fmla="*/ 50231 h 1278386"/>
              <a:gd name="connsiteX7" fmla="*/ 639193 w 1836157"/>
              <a:gd name="connsiteY7" fmla="*/ 0 h 1278386"/>
              <a:gd name="connsiteX8" fmla="*/ 768013 w 1836157"/>
              <a:gd name="connsiteY8" fmla="*/ 12986 h 1278386"/>
              <a:gd name="connsiteX9" fmla="*/ 879791 w 1836157"/>
              <a:gd name="connsiteY9" fmla="*/ 47684 h 1278386"/>
              <a:gd name="connsiteX10" fmla="*/ 691986 w 1836157"/>
              <a:gd name="connsiteY10" fmla="*/ 47684 h 1278386"/>
              <a:gd name="connsiteX11" fmla="*/ 691986 w 1836157"/>
              <a:gd name="connsiteY11" fmla="*/ 1191855 h 1278386"/>
              <a:gd name="connsiteX12" fmla="*/ 954874 w 1836157"/>
              <a:gd name="connsiteY12" fmla="*/ 1191855 h 1278386"/>
              <a:gd name="connsiteX13" fmla="*/ 887996 w 1836157"/>
              <a:gd name="connsiteY13" fmla="*/ 1228155 h 1278386"/>
              <a:gd name="connsiteX14" fmla="*/ 639193 w 1836157"/>
              <a:gd name="connsiteY14" fmla="*/ 1278386 h 1278386"/>
              <a:gd name="connsiteX15" fmla="*/ 0 w 1836157"/>
              <a:gd name="connsiteY15" fmla="*/ 639193 h 1278386"/>
              <a:gd name="connsiteX16" fmla="*/ 639193 w 1836157"/>
              <a:gd name="connsiteY16" fmla="*/ 0 h 127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36157" h="1278386">
                <a:moveTo>
                  <a:pt x="879791" y="47684"/>
                </a:moveTo>
                <a:lnTo>
                  <a:pt x="1836157" y="47684"/>
                </a:lnTo>
                <a:lnTo>
                  <a:pt x="1836157" y="1191855"/>
                </a:lnTo>
                <a:lnTo>
                  <a:pt x="954874" y="1191855"/>
                </a:lnTo>
                <a:lnTo>
                  <a:pt x="996572" y="1169222"/>
                </a:lnTo>
                <a:cubicBezTo>
                  <a:pt x="1166599" y="1054355"/>
                  <a:pt x="1278386" y="859829"/>
                  <a:pt x="1278386" y="639193"/>
                </a:cubicBezTo>
                <a:cubicBezTo>
                  <a:pt x="1278386" y="374430"/>
                  <a:pt x="1117412" y="147266"/>
                  <a:pt x="887996" y="50231"/>
                </a:cubicBezTo>
                <a:close/>
                <a:moveTo>
                  <a:pt x="639193" y="0"/>
                </a:moveTo>
                <a:cubicBezTo>
                  <a:pt x="683320" y="0"/>
                  <a:pt x="726403" y="4472"/>
                  <a:pt x="768013" y="12986"/>
                </a:cubicBezTo>
                <a:lnTo>
                  <a:pt x="879791" y="47684"/>
                </a:lnTo>
                <a:lnTo>
                  <a:pt x="691986" y="47684"/>
                </a:lnTo>
                <a:cubicBezTo>
                  <a:pt x="1011582" y="437952"/>
                  <a:pt x="993827" y="828220"/>
                  <a:pt x="691986" y="1191855"/>
                </a:cubicBezTo>
                <a:lnTo>
                  <a:pt x="954874" y="1191855"/>
                </a:lnTo>
                <a:lnTo>
                  <a:pt x="887996" y="1228155"/>
                </a:lnTo>
                <a:cubicBezTo>
                  <a:pt x="811524" y="1260500"/>
                  <a:pt x="727447" y="1278386"/>
                  <a:pt x="639193" y="1278386"/>
                </a:cubicBezTo>
                <a:cubicBezTo>
                  <a:pt x="286176" y="1278386"/>
                  <a:pt x="0" y="992210"/>
                  <a:pt x="0" y="639193"/>
                </a:cubicBezTo>
                <a:cubicBezTo>
                  <a:pt x="0" y="286176"/>
                  <a:pt x="286176" y="0"/>
                  <a:pt x="63919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7D019D69-FEB2-91E3-0C5A-330BBFD2E986}"/>
              </a:ext>
            </a:extLst>
          </p:cNvPr>
          <p:cNvSpPr/>
          <p:nvPr/>
        </p:nvSpPr>
        <p:spPr>
          <a:xfrm>
            <a:off x="8486208" y="5123802"/>
            <a:ext cx="586400" cy="1144171"/>
          </a:xfrm>
          <a:custGeom>
            <a:avLst/>
            <a:gdLst>
              <a:gd name="connsiteX0" fmla="*/ 0 w 586400"/>
              <a:gd name="connsiteY0" fmla="*/ 0 h 1144171"/>
              <a:gd name="connsiteX1" fmla="*/ 187805 w 586400"/>
              <a:gd name="connsiteY1" fmla="*/ 0 h 1144171"/>
              <a:gd name="connsiteX2" fmla="*/ 196010 w 586400"/>
              <a:gd name="connsiteY2" fmla="*/ 2547 h 1144171"/>
              <a:gd name="connsiteX3" fmla="*/ 586400 w 586400"/>
              <a:gd name="connsiteY3" fmla="*/ 591509 h 1144171"/>
              <a:gd name="connsiteX4" fmla="*/ 304586 w 586400"/>
              <a:gd name="connsiteY4" fmla="*/ 1121538 h 1144171"/>
              <a:gd name="connsiteX5" fmla="*/ 262888 w 586400"/>
              <a:gd name="connsiteY5" fmla="*/ 1144171 h 1144171"/>
              <a:gd name="connsiteX6" fmla="*/ 0 w 586400"/>
              <a:gd name="connsiteY6" fmla="*/ 1144171 h 1144171"/>
              <a:gd name="connsiteX7" fmla="*/ 0 w 586400"/>
              <a:gd name="connsiteY7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400" h="1144171">
                <a:moveTo>
                  <a:pt x="0" y="0"/>
                </a:moveTo>
                <a:lnTo>
                  <a:pt x="187805" y="0"/>
                </a:lnTo>
                <a:lnTo>
                  <a:pt x="196010" y="2547"/>
                </a:lnTo>
                <a:cubicBezTo>
                  <a:pt x="425426" y="99582"/>
                  <a:pt x="586400" y="326746"/>
                  <a:pt x="586400" y="591509"/>
                </a:cubicBezTo>
                <a:cubicBezTo>
                  <a:pt x="586400" y="812145"/>
                  <a:pt x="474613" y="1006671"/>
                  <a:pt x="304586" y="1121538"/>
                </a:cubicBezTo>
                <a:lnTo>
                  <a:pt x="262888" y="1144171"/>
                </a:lnTo>
                <a:lnTo>
                  <a:pt x="0" y="1144171"/>
                </a:lnTo>
                <a:cubicBezTo>
                  <a:pt x="301841" y="780536"/>
                  <a:pt x="319596" y="390268"/>
                  <a:pt x="0" y="0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CB8DEF9E-F4C1-C885-3F95-5F00A074F85F}"/>
              </a:ext>
            </a:extLst>
          </p:cNvPr>
          <p:cNvSpPr/>
          <p:nvPr/>
        </p:nvSpPr>
        <p:spPr>
          <a:xfrm>
            <a:off x="7307505" y="4989587"/>
            <a:ext cx="954874" cy="1278386"/>
          </a:xfrm>
          <a:custGeom>
            <a:avLst/>
            <a:gdLst>
              <a:gd name="connsiteX0" fmla="*/ 639193 w 954874"/>
              <a:gd name="connsiteY0" fmla="*/ 0 h 1278386"/>
              <a:gd name="connsiteX1" fmla="*/ 768013 w 954874"/>
              <a:gd name="connsiteY1" fmla="*/ 12986 h 1278386"/>
              <a:gd name="connsiteX2" fmla="*/ 879791 w 954874"/>
              <a:gd name="connsiteY2" fmla="*/ 47684 h 1278386"/>
              <a:gd name="connsiteX3" fmla="*/ 691986 w 954874"/>
              <a:gd name="connsiteY3" fmla="*/ 47684 h 1278386"/>
              <a:gd name="connsiteX4" fmla="*/ 691986 w 954874"/>
              <a:gd name="connsiteY4" fmla="*/ 1191855 h 1278386"/>
              <a:gd name="connsiteX5" fmla="*/ 954874 w 954874"/>
              <a:gd name="connsiteY5" fmla="*/ 1191855 h 1278386"/>
              <a:gd name="connsiteX6" fmla="*/ 887996 w 954874"/>
              <a:gd name="connsiteY6" fmla="*/ 1228155 h 1278386"/>
              <a:gd name="connsiteX7" fmla="*/ 639193 w 954874"/>
              <a:gd name="connsiteY7" fmla="*/ 1278386 h 1278386"/>
              <a:gd name="connsiteX8" fmla="*/ 0 w 954874"/>
              <a:gd name="connsiteY8" fmla="*/ 639193 h 1278386"/>
              <a:gd name="connsiteX9" fmla="*/ 639193 w 954874"/>
              <a:gd name="connsiteY9" fmla="*/ 0 h 127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4874" h="1278386">
                <a:moveTo>
                  <a:pt x="639193" y="0"/>
                </a:moveTo>
                <a:cubicBezTo>
                  <a:pt x="683320" y="0"/>
                  <a:pt x="726403" y="4472"/>
                  <a:pt x="768013" y="12986"/>
                </a:cubicBezTo>
                <a:lnTo>
                  <a:pt x="879791" y="47684"/>
                </a:lnTo>
                <a:lnTo>
                  <a:pt x="691986" y="47684"/>
                </a:lnTo>
                <a:cubicBezTo>
                  <a:pt x="1011582" y="437952"/>
                  <a:pt x="993827" y="828220"/>
                  <a:pt x="691986" y="1191855"/>
                </a:cubicBezTo>
                <a:lnTo>
                  <a:pt x="954874" y="1191855"/>
                </a:lnTo>
                <a:lnTo>
                  <a:pt x="887996" y="1228155"/>
                </a:lnTo>
                <a:cubicBezTo>
                  <a:pt x="811524" y="1260500"/>
                  <a:pt x="727447" y="1278386"/>
                  <a:pt x="639193" y="1278386"/>
                </a:cubicBezTo>
                <a:cubicBezTo>
                  <a:pt x="286176" y="1278386"/>
                  <a:pt x="0" y="992210"/>
                  <a:pt x="0" y="639193"/>
                </a:cubicBezTo>
                <a:cubicBezTo>
                  <a:pt x="0" y="286176"/>
                  <a:pt x="286176" y="0"/>
                  <a:pt x="639193" y="0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00172D65-A464-62AF-DB52-BFDE20C515A0}"/>
              </a:ext>
            </a:extLst>
          </p:cNvPr>
          <p:cNvSpPr/>
          <p:nvPr/>
        </p:nvSpPr>
        <p:spPr>
          <a:xfrm>
            <a:off x="8873311" y="5123801"/>
            <a:ext cx="956366" cy="1144171"/>
          </a:xfrm>
          <a:custGeom>
            <a:avLst/>
            <a:gdLst>
              <a:gd name="connsiteX0" fmla="*/ 0 w 956366"/>
              <a:gd name="connsiteY0" fmla="*/ 0 h 1144171"/>
              <a:gd name="connsiteX1" fmla="*/ 956366 w 956366"/>
              <a:gd name="connsiteY1" fmla="*/ 0 h 1144171"/>
              <a:gd name="connsiteX2" fmla="*/ 956366 w 956366"/>
              <a:gd name="connsiteY2" fmla="*/ 1144171 h 1144171"/>
              <a:gd name="connsiteX3" fmla="*/ 75083 w 956366"/>
              <a:gd name="connsiteY3" fmla="*/ 1144171 h 1144171"/>
              <a:gd name="connsiteX4" fmla="*/ 116781 w 956366"/>
              <a:gd name="connsiteY4" fmla="*/ 1121538 h 1144171"/>
              <a:gd name="connsiteX5" fmla="*/ 398595 w 956366"/>
              <a:gd name="connsiteY5" fmla="*/ 591509 h 1144171"/>
              <a:gd name="connsiteX6" fmla="*/ 8205 w 956366"/>
              <a:gd name="connsiteY6" fmla="*/ 2547 h 1144171"/>
              <a:gd name="connsiteX7" fmla="*/ 0 w 956366"/>
              <a:gd name="connsiteY7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6366" h="1144171">
                <a:moveTo>
                  <a:pt x="0" y="0"/>
                </a:moveTo>
                <a:lnTo>
                  <a:pt x="956366" y="0"/>
                </a:lnTo>
                <a:lnTo>
                  <a:pt x="956366" y="1144171"/>
                </a:lnTo>
                <a:lnTo>
                  <a:pt x="75083" y="1144171"/>
                </a:lnTo>
                <a:lnTo>
                  <a:pt x="116781" y="1121538"/>
                </a:lnTo>
                <a:cubicBezTo>
                  <a:pt x="286808" y="1006671"/>
                  <a:pt x="398595" y="812145"/>
                  <a:pt x="398595" y="591509"/>
                </a:cubicBezTo>
                <a:cubicBezTo>
                  <a:pt x="398595" y="326746"/>
                  <a:pt x="237621" y="99582"/>
                  <a:pt x="8205" y="2547"/>
                </a:cubicBez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F0BFFAC3-4B58-4DDD-841E-2F08AD60709B}"/>
              </a:ext>
            </a:extLst>
          </p:cNvPr>
          <p:cNvSpPr/>
          <p:nvPr/>
        </p:nvSpPr>
        <p:spPr>
          <a:xfrm>
            <a:off x="10867868" y="2069899"/>
            <a:ext cx="586400" cy="1144171"/>
          </a:xfrm>
          <a:custGeom>
            <a:avLst/>
            <a:gdLst>
              <a:gd name="connsiteX0" fmla="*/ 0 w 586400"/>
              <a:gd name="connsiteY0" fmla="*/ 0 h 1144171"/>
              <a:gd name="connsiteX1" fmla="*/ 187805 w 586400"/>
              <a:gd name="connsiteY1" fmla="*/ 0 h 1144171"/>
              <a:gd name="connsiteX2" fmla="*/ 196010 w 586400"/>
              <a:gd name="connsiteY2" fmla="*/ 2547 h 1144171"/>
              <a:gd name="connsiteX3" fmla="*/ 586400 w 586400"/>
              <a:gd name="connsiteY3" fmla="*/ 591509 h 1144171"/>
              <a:gd name="connsiteX4" fmla="*/ 304586 w 586400"/>
              <a:gd name="connsiteY4" fmla="*/ 1121538 h 1144171"/>
              <a:gd name="connsiteX5" fmla="*/ 262888 w 586400"/>
              <a:gd name="connsiteY5" fmla="*/ 1144171 h 1144171"/>
              <a:gd name="connsiteX6" fmla="*/ 0 w 586400"/>
              <a:gd name="connsiteY6" fmla="*/ 1144171 h 1144171"/>
              <a:gd name="connsiteX7" fmla="*/ 0 w 586400"/>
              <a:gd name="connsiteY7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400" h="1144171">
                <a:moveTo>
                  <a:pt x="0" y="0"/>
                </a:moveTo>
                <a:lnTo>
                  <a:pt x="187805" y="0"/>
                </a:lnTo>
                <a:lnTo>
                  <a:pt x="196010" y="2547"/>
                </a:lnTo>
                <a:cubicBezTo>
                  <a:pt x="425426" y="99582"/>
                  <a:pt x="586400" y="326746"/>
                  <a:pt x="586400" y="591509"/>
                </a:cubicBezTo>
                <a:cubicBezTo>
                  <a:pt x="586400" y="812145"/>
                  <a:pt x="474612" y="1006671"/>
                  <a:pt x="304586" y="1121538"/>
                </a:cubicBezTo>
                <a:lnTo>
                  <a:pt x="262888" y="1144171"/>
                </a:lnTo>
                <a:lnTo>
                  <a:pt x="0" y="1144171"/>
                </a:lnTo>
                <a:cubicBezTo>
                  <a:pt x="301841" y="780536"/>
                  <a:pt x="319596" y="390268"/>
                  <a:pt x="0" y="0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2" name="Rectangle 26">
            <a:extLst>
              <a:ext uri="{FF2B5EF4-FFF2-40B4-BE49-F238E27FC236}">
                <a16:creationId xmlns:a16="http://schemas.microsoft.com/office/drawing/2014/main" id="{BD61B64C-8DE2-CFF6-D628-C008872910CF}"/>
              </a:ext>
            </a:extLst>
          </p:cNvPr>
          <p:cNvSpPr/>
          <p:nvPr/>
        </p:nvSpPr>
        <p:spPr>
          <a:xfrm>
            <a:off x="10761604" y="5046147"/>
            <a:ext cx="1144171" cy="1144171"/>
          </a:xfrm>
          <a:custGeom>
            <a:avLst/>
            <a:gdLst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4171" h="1144171">
                <a:moveTo>
                  <a:pt x="0" y="0"/>
                </a:moveTo>
                <a:lnTo>
                  <a:pt x="1144171" y="0"/>
                </a:lnTo>
                <a:lnTo>
                  <a:pt x="1144171" y="1144171"/>
                </a:lnTo>
                <a:lnTo>
                  <a:pt x="0" y="1144171"/>
                </a:lnTo>
                <a:cubicBezTo>
                  <a:pt x="301841" y="780536"/>
                  <a:pt x="319596" y="390268"/>
                  <a:pt x="0" y="0"/>
                </a:cubicBez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97A48EA-8EE2-6438-4740-E4CCB5A80B67}"/>
              </a:ext>
            </a:extLst>
          </p:cNvPr>
          <p:cNvSpPr/>
          <p:nvPr/>
        </p:nvSpPr>
        <p:spPr>
          <a:xfrm>
            <a:off x="10069618" y="4998463"/>
            <a:ext cx="1278385" cy="12783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52" name="Heart 51">
            <a:extLst>
              <a:ext uri="{FF2B5EF4-FFF2-40B4-BE49-F238E27FC236}">
                <a16:creationId xmlns:a16="http://schemas.microsoft.com/office/drawing/2014/main" id="{A86B7444-9734-D7DB-C9A0-6EA2FB86E7D3}"/>
              </a:ext>
            </a:extLst>
          </p:cNvPr>
          <p:cNvSpPr/>
          <p:nvPr/>
        </p:nvSpPr>
        <p:spPr>
          <a:xfrm>
            <a:off x="772357" y="3631586"/>
            <a:ext cx="381121" cy="381121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C923554D-004C-5F9C-4A4F-A12B927D69D1}"/>
              </a:ext>
            </a:extLst>
          </p:cNvPr>
          <p:cNvSpPr/>
          <p:nvPr/>
        </p:nvSpPr>
        <p:spPr>
          <a:xfrm>
            <a:off x="166607" y="2722701"/>
            <a:ext cx="1642369" cy="1580226"/>
          </a:xfrm>
          <a:custGeom>
            <a:avLst/>
            <a:gdLst>
              <a:gd name="connsiteX0" fmla="*/ 976544 w 1642369"/>
              <a:gd name="connsiteY0" fmla="*/ 142043 h 1580226"/>
              <a:gd name="connsiteX1" fmla="*/ 1402672 w 1642369"/>
              <a:gd name="connsiteY1" fmla="*/ 0 h 1580226"/>
              <a:gd name="connsiteX2" fmla="*/ 1642369 w 1642369"/>
              <a:gd name="connsiteY2" fmla="*/ 470517 h 1580226"/>
              <a:gd name="connsiteX3" fmla="*/ 1047565 w 1642369"/>
              <a:gd name="connsiteY3" fmla="*/ 1384917 h 1580226"/>
              <a:gd name="connsiteX4" fmla="*/ 0 w 1642369"/>
              <a:gd name="connsiteY4" fmla="*/ 1580226 h 1580226"/>
              <a:gd name="connsiteX5" fmla="*/ 133165 w 1642369"/>
              <a:gd name="connsiteY5" fmla="*/ 843379 h 1580226"/>
              <a:gd name="connsiteX6" fmla="*/ 976544 w 1642369"/>
              <a:gd name="connsiteY6" fmla="*/ 683581 h 1580226"/>
              <a:gd name="connsiteX7" fmla="*/ 976544 w 1642369"/>
              <a:gd name="connsiteY7" fmla="*/ 142043 h 1580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42369" h="1580226">
                <a:moveTo>
                  <a:pt x="976544" y="142043"/>
                </a:moveTo>
                <a:lnTo>
                  <a:pt x="1402672" y="0"/>
                </a:lnTo>
                <a:lnTo>
                  <a:pt x="1642369" y="470517"/>
                </a:lnTo>
                <a:lnTo>
                  <a:pt x="1047565" y="1384917"/>
                </a:lnTo>
                <a:lnTo>
                  <a:pt x="0" y="1580226"/>
                </a:lnTo>
                <a:lnTo>
                  <a:pt x="133165" y="843379"/>
                </a:lnTo>
                <a:lnTo>
                  <a:pt x="976544" y="683581"/>
                </a:lnTo>
                <a:lnTo>
                  <a:pt x="976544" y="142043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54" name="5-point Star 53">
            <a:extLst>
              <a:ext uri="{FF2B5EF4-FFF2-40B4-BE49-F238E27FC236}">
                <a16:creationId xmlns:a16="http://schemas.microsoft.com/office/drawing/2014/main" id="{6927B099-5438-02B9-6409-955470375F6A}"/>
              </a:ext>
            </a:extLst>
          </p:cNvPr>
          <p:cNvSpPr/>
          <p:nvPr/>
        </p:nvSpPr>
        <p:spPr>
          <a:xfrm>
            <a:off x="3972804" y="2551794"/>
            <a:ext cx="572085" cy="572085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92481D52-B678-7230-E65A-2778AA51AA2A}"/>
              </a:ext>
            </a:extLst>
          </p:cNvPr>
          <p:cNvCxnSpPr>
            <a:cxnSpLocks/>
            <a:stCxn id="25" idx="0"/>
            <a:endCxn id="23" idx="2"/>
          </p:cNvCxnSpPr>
          <p:nvPr/>
        </p:nvCxnSpPr>
        <p:spPr>
          <a:xfrm rot="5400000" flipH="1" flipV="1">
            <a:off x="2903531" y="3118868"/>
            <a:ext cx="3924792" cy="1005586"/>
          </a:xfrm>
          <a:prstGeom prst="bentConnector3">
            <a:avLst>
              <a:gd name="adj1" fmla="val 54298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6D5789D3-D562-CC79-8476-BB11DC162EDD}"/>
              </a:ext>
            </a:extLst>
          </p:cNvPr>
          <p:cNvCxnSpPr>
            <a:cxnSpLocks/>
            <a:stCxn id="25" idx="0"/>
            <a:endCxn id="4" idx="2"/>
          </p:cNvCxnSpPr>
          <p:nvPr/>
        </p:nvCxnSpPr>
        <p:spPr>
          <a:xfrm rot="16200000" flipV="1">
            <a:off x="1674322" y="2895244"/>
            <a:ext cx="4262352" cy="111527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F806019F-DCD0-E568-9E14-4BE00D3DE36B}"/>
              </a:ext>
            </a:extLst>
          </p:cNvPr>
          <p:cNvCxnSpPr>
            <a:cxnSpLocks/>
            <a:stCxn id="25" idx="3"/>
            <a:endCxn id="30" idx="0"/>
          </p:cNvCxnSpPr>
          <p:nvPr/>
        </p:nvCxnSpPr>
        <p:spPr>
          <a:xfrm flipV="1">
            <a:off x="5351275" y="2992394"/>
            <a:ext cx="1383918" cy="2832553"/>
          </a:xfrm>
          <a:prstGeom prst="bentConnector4">
            <a:avLst>
              <a:gd name="adj1" fmla="val 40377"/>
              <a:gd name="adj2" fmla="val 109637"/>
            </a:avLst>
          </a:prstGeom>
          <a:ln w="3175">
            <a:solidFill>
              <a:schemeClr val="accent1">
                <a:alpha val="31809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>
            <a:extLst>
              <a:ext uri="{FF2B5EF4-FFF2-40B4-BE49-F238E27FC236}">
                <a16:creationId xmlns:a16="http://schemas.microsoft.com/office/drawing/2014/main" id="{FA350B12-B2C9-A26E-EDB1-39B492DFA3A7}"/>
              </a:ext>
            </a:extLst>
          </p:cNvPr>
          <p:cNvCxnSpPr>
            <a:cxnSpLocks/>
            <a:stCxn id="25" idx="3"/>
            <a:endCxn id="30" idx="4"/>
          </p:cNvCxnSpPr>
          <p:nvPr/>
        </p:nvCxnSpPr>
        <p:spPr>
          <a:xfrm flipV="1">
            <a:off x="5351275" y="4270779"/>
            <a:ext cx="1383918" cy="1554168"/>
          </a:xfrm>
          <a:prstGeom prst="bentConnector2">
            <a:avLst/>
          </a:prstGeom>
          <a:ln w="9525">
            <a:solidFill>
              <a:schemeClr val="bg2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E535E2A9-18D8-48D4-6F69-1165342BE1D9}"/>
              </a:ext>
            </a:extLst>
          </p:cNvPr>
          <p:cNvCxnSpPr>
            <a:cxnSpLocks/>
            <a:stCxn id="45" idx="8"/>
            <a:endCxn id="24" idx="1"/>
          </p:cNvCxnSpPr>
          <p:nvPr/>
        </p:nvCxnSpPr>
        <p:spPr>
          <a:xfrm flipH="1" flipV="1">
            <a:off x="6965885" y="1851320"/>
            <a:ext cx="943008" cy="515563"/>
          </a:xfrm>
          <a:prstGeom prst="straightConnector1">
            <a:avLst/>
          </a:prstGeom>
          <a:ln w="6350">
            <a:solidFill>
              <a:schemeClr val="tx2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Down Arrow 82">
            <a:extLst>
              <a:ext uri="{FF2B5EF4-FFF2-40B4-BE49-F238E27FC236}">
                <a16:creationId xmlns:a16="http://schemas.microsoft.com/office/drawing/2014/main" id="{40DCB1C5-515E-25D3-DF76-BCB76A3100C8}"/>
              </a:ext>
            </a:extLst>
          </p:cNvPr>
          <p:cNvSpPr/>
          <p:nvPr/>
        </p:nvSpPr>
        <p:spPr>
          <a:xfrm rot="5218141">
            <a:off x="901409" y="-139562"/>
            <a:ext cx="470517" cy="1469178"/>
          </a:xfrm>
          <a:custGeom>
            <a:avLst/>
            <a:gdLst>
              <a:gd name="connsiteX0" fmla="*/ 0 w 470517"/>
              <a:gd name="connsiteY0" fmla="*/ 1233920 h 1469178"/>
              <a:gd name="connsiteX1" fmla="*/ 117629 w 470517"/>
              <a:gd name="connsiteY1" fmla="*/ 1233920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352888 w 470517"/>
              <a:gd name="connsiteY4" fmla="*/ 1233920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17629 w 470517"/>
              <a:gd name="connsiteY1" fmla="*/ 1233920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352888 w 470517"/>
              <a:gd name="connsiteY4" fmla="*/ 1233920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17629 w 470517"/>
              <a:gd name="connsiteY1" fmla="*/ 1233920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352888 w 470517"/>
              <a:gd name="connsiteY4" fmla="*/ 1233920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17629 w 470517"/>
              <a:gd name="connsiteY1" fmla="*/ 1233920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255370 w 470517"/>
              <a:gd name="connsiteY4" fmla="*/ 1228756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87142 w 470517"/>
              <a:gd name="connsiteY1" fmla="*/ 1264271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255370 w 470517"/>
              <a:gd name="connsiteY4" fmla="*/ 1228756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87142 w 470517"/>
              <a:gd name="connsiteY1" fmla="*/ 1264271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277741 w 470517"/>
              <a:gd name="connsiteY4" fmla="*/ 1309952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0517" h="1469178">
                <a:moveTo>
                  <a:pt x="0" y="1233920"/>
                </a:moveTo>
                <a:lnTo>
                  <a:pt x="187142" y="1264271"/>
                </a:lnTo>
                <a:cubicBezTo>
                  <a:pt x="187142" y="852964"/>
                  <a:pt x="216971" y="549920"/>
                  <a:pt x="117629" y="0"/>
                </a:cubicBezTo>
                <a:lnTo>
                  <a:pt x="352888" y="0"/>
                </a:lnTo>
                <a:cubicBezTo>
                  <a:pt x="271223" y="442544"/>
                  <a:pt x="277741" y="898645"/>
                  <a:pt x="277741" y="1309952"/>
                </a:cubicBezTo>
                <a:lnTo>
                  <a:pt x="470517" y="1233920"/>
                </a:lnTo>
                <a:lnTo>
                  <a:pt x="235259" y="1469178"/>
                </a:lnTo>
                <a:lnTo>
                  <a:pt x="0" y="123392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94F40B5C-9E16-A8DC-EBDA-84A77CD014D4}"/>
              </a:ext>
            </a:extLst>
          </p:cNvPr>
          <p:cNvSpPr/>
          <p:nvPr/>
        </p:nvSpPr>
        <p:spPr>
          <a:xfrm>
            <a:off x="11055673" y="3512814"/>
            <a:ext cx="956366" cy="1144171"/>
          </a:xfrm>
          <a:custGeom>
            <a:avLst/>
            <a:gdLst>
              <a:gd name="connsiteX0" fmla="*/ 0 w 956366"/>
              <a:gd name="connsiteY0" fmla="*/ 0 h 1144171"/>
              <a:gd name="connsiteX1" fmla="*/ 956366 w 956366"/>
              <a:gd name="connsiteY1" fmla="*/ 0 h 1144171"/>
              <a:gd name="connsiteX2" fmla="*/ 956366 w 956366"/>
              <a:gd name="connsiteY2" fmla="*/ 1144171 h 1144171"/>
              <a:gd name="connsiteX3" fmla="*/ 75083 w 956366"/>
              <a:gd name="connsiteY3" fmla="*/ 1144171 h 1144171"/>
              <a:gd name="connsiteX4" fmla="*/ 116781 w 956366"/>
              <a:gd name="connsiteY4" fmla="*/ 1121538 h 1144171"/>
              <a:gd name="connsiteX5" fmla="*/ 398595 w 956366"/>
              <a:gd name="connsiteY5" fmla="*/ 591509 h 1144171"/>
              <a:gd name="connsiteX6" fmla="*/ 8205 w 956366"/>
              <a:gd name="connsiteY6" fmla="*/ 2547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6366" h="1144171">
                <a:moveTo>
                  <a:pt x="0" y="0"/>
                </a:moveTo>
                <a:lnTo>
                  <a:pt x="956366" y="0"/>
                </a:lnTo>
                <a:lnTo>
                  <a:pt x="956366" y="1144171"/>
                </a:lnTo>
                <a:lnTo>
                  <a:pt x="75083" y="1144171"/>
                </a:lnTo>
                <a:lnTo>
                  <a:pt x="116781" y="1121538"/>
                </a:lnTo>
                <a:cubicBezTo>
                  <a:pt x="286807" y="1006671"/>
                  <a:pt x="398595" y="812145"/>
                  <a:pt x="398595" y="591509"/>
                </a:cubicBezTo>
                <a:cubicBezTo>
                  <a:pt x="398595" y="326746"/>
                  <a:pt x="237621" y="99582"/>
                  <a:pt x="8205" y="2547"/>
                </a:cubicBez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10DAC6E1-3088-1474-B336-9E180A73BEC2}"/>
              </a:ext>
            </a:extLst>
          </p:cNvPr>
          <p:cNvSpPr/>
          <p:nvPr/>
        </p:nvSpPr>
        <p:spPr>
          <a:xfrm>
            <a:off x="5282130" y="1482571"/>
            <a:ext cx="2317156" cy="4323425"/>
          </a:xfrm>
          <a:custGeom>
            <a:avLst/>
            <a:gdLst>
              <a:gd name="connsiteX0" fmla="*/ 53356 w 2317161"/>
              <a:gd name="connsiteY0" fmla="*/ 4323425 h 4323425"/>
              <a:gd name="connsiteX1" fmla="*/ 497239 w 2317161"/>
              <a:gd name="connsiteY1" fmla="*/ 4092606 h 4323425"/>
              <a:gd name="connsiteX2" fmla="*/ 364074 w 2317161"/>
              <a:gd name="connsiteY2" fmla="*/ 3373514 h 4323425"/>
              <a:gd name="connsiteX3" fmla="*/ 90 w 2317161"/>
              <a:gd name="connsiteY3" fmla="*/ 2583402 h 4323425"/>
              <a:gd name="connsiteX4" fmla="*/ 399585 w 2317161"/>
              <a:gd name="connsiteY4" fmla="*/ 1402672 h 4323425"/>
              <a:gd name="connsiteX5" fmla="*/ 621526 w 2317161"/>
              <a:gd name="connsiteY5" fmla="*/ 958788 h 4323425"/>
              <a:gd name="connsiteX6" fmla="*/ 1882156 w 2317161"/>
              <a:gd name="connsiteY6" fmla="*/ 1012054 h 4323425"/>
              <a:gd name="connsiteX7" fmla="*/ 2317161 w 2317161"/>
              <a:gd name="connsiteY7" fmla="*/ 0 h 4323425"/>
              <a:gd name="connsiteX0" fmla="*/ 53353 w 2317158"/>
              <a:gd name="connsiteY0" fmla="*/ 4323425 h 4323425"/>
              <a:gd name="connsiteX1" fmla="*/ 417337 w 2317158"/>
              <a:gd name="connsiteY1" fmla="*/ 4039340 h 4323425"/>
              <a:gd name="connsiteX2" fmla="*/ 364071 w 2317158"/>
              <a:gd name="connsiteY2" fmla="*/ 3373514 h 4323425"/>
              <a:gd name="connsiteX3" fmla="*/ 87 w 2317158"/>
              <a:gd name="connsiteY3" fmla="*/ 2583402 h 4323425"/>
              <a:gd name="connsiteX4" fmla="*/ 399582 w 2317158"/>
              <a:gd name="connsiteY4" fmla="*/ 1402672 h 4323425"/>
              <a:gd name="connsiteX5" fmla="*/ 621523 w 2317158"/>
              <a:gd name="connsiteY5" fmla="*/ 958788 h 4323425"/>
              <a:gd name="connsiteX6" fmla="*/ 1882153 w 2317158"/>
              <a:gd name="connsiteY6" fmla="*/ 1012054 h 4323425"/>
              <a:gd name="connsiteX7" fmla="*/ 2317158 w 2317158"/>
              <a:gd name="connsiteY7" fmla="*/ 0 h 4323425"/>
              <a:gd name="connsiteX0" fmla="*/ 53353 w 2317158"/>
              <a:gd name="connsiteY0" fmla="*/ 4323425 h 4323425"/>
              <a:gd name="connsiteX1" fmla="*/ 417337 w 2317158"/>
              <a:gd name="connsiteY1" fmla="*/ 4039340 h 4323425"/>
              <a:gd name="connsiteX2" fmla="*/ 364071 w 2317158"/>
              <a:gd name="connsiteY2" fmla="*/ 3373514 h 4323425"/>
              <a:gd name="connsiteX3" fmla="*/ 87 w 2317158"/>
              <a:gd name="connsiteY3" fmla="*/ 2583402 h 4323425"/>
              <a:gd name="connsiteX4" fmla="*/ 399582 w 2317158"/>
              <a:gd name="connsiteY4" fmla="*/ 1402672 h 4323425"/>
              <a:gd name="connsiteX5" fmla="*/ 621523 w 2317158"/>
              <a:gd name="connsiteY5" fmla="*/ 958788 h 4323425"/>
              <a:gd name="connsiteX6" fmla="*/ 1882153 w 2317158"/>
              <a:gd name="connsiteY6" fmla="*/ 1012054 h 4323425"/>
              <a:gd name="connsiteX7" fmla="*/ 2317158 w 2317158"/>
              <a:gd name="connsiteY7" fmla="*/ 0 h 4323425"/>
              <a:gd name="connsiteX0" fmla="*/ 53353 w 2317158"/>
              <a:gd name="connsiteY0" fmla="*/ 4323425 h 4323425"/>
              <a:gd name="connsiteX1" fmla="*/ 417337 w 2317158"/>
              <a:gd name="connsiteY1" fmla="*/ 4039340 h 4323425"/>
              <a:gd name="connsiteX2" fmla="*/ 364071 w 2317158"/>
              <a:gd name="connsiteY2" fmla="*/ 3373514 h 4323425"/>
              <a:gd name="connsiteX3" fmla="*/ 87 w 2317158"/>
              <a:gd name="connsiteY3" fmla="*/ 2583402 h 4323425"/>
              <a:gd name="connsiteX4" fmla="*/ 399582 w 2317158"/>
              <a:gd name="connsiteY4" fmla="*/ 1402672 h 4323425"/>
              <a:gd name="connsiteX5" fmla="*/ 621523 w 2317158"/>
              <a:gd name="connsiteY5" fmla="*/ 958788 h 4323425"/>
              <a:gd name="connsiteX6" fmla="*/ 1882153 w 2317158"/>
              <a:gd name="connsiteY6" fmla="*/ 1012054 h 4323425"/>
              <a:gd name="connsiteX7" fmla="*/ 2317158 w 2317158"/>
              <a:gd name="connsiteY7" fmla="*/ 0 h 4323425"/>
              <a:gd name="connsiteX0" fmla="*/ 53353 w 2317158"/>
              <a:gd name="connsiteY0" fmla="*/ 4323425 h 4324974"/>
              <a:gd name="connsiteX1" fmla="*/ 417337 w 2317158"/>
              <a:gd name="connsiteY1" fmla="*/ 4039340 h 4324974"/>
              <a:gd name="connsiteX2" fmla="*/ 364071 w 2317158"/>
              <a:gd name="connsiteY2" fmla="*/ 3373514 h 4324974"/>
              <a:gd name="connsiteX3" fmla="*/ 87 w 2317158"/>
              <a:gd name="connsiteY3" fmla="*/ 2583402 h 4324974"/>
              <a:gd name="connsiteX4" fmla="*/ 399582 w 2317158"/>
              <a:gd name="connsiteY4" fmla="*/ 1402672 h 4324974"/>
              <a:gd name="connsiteX5" fmla="*/ 621523 w 2317158"/>
              <a:gd name="connsiteY5" fmla="*/ 958788 h 4324974"/>
              <a:gd name="connsiteX6" fmla="*/ 1882153 w 2317158"/>
              <a:gd name="connsiteY6" fmla="*/ 1012054 h 4324974"/>
              <a:gd name="connsiteX7" fmla="*/ 2317158 w 2317158"/>
              <a:gd name="connsiteY7" fmla="*/ 0 h 4324974"/>
              <a:gd name="connsiteX0" fmla="*/ 53351 w 2317156"/>
              <a:gd name="connsiteY0" fmla="*/ 4323425 h 4323425"/>
              <a:gd name="connsiteX1" fmla="*/ 381825 w 2317156"/>
              <a:gd name="connsiteY1" fmla="*/ 3968318 h 4323425"/>
              <a:gd name="connsiteX2" fmla="*/ 364069 w 2317156"/>
              <a:gd name="connsiteY2" fmla="*/ 3373514 h 4323425"/>
              <a:gd name="connsiteX3" fmla="*/ 85 w 2317156"/>
              <a:gd name="connsiteY3" fmla="*/ 2583402 h 4323425"/>
              <a:gd name="connsiteX4" fmla="*/ 399580 w 2317156"/>
              <a:gd name="connsiteY4" fmla="*/ 1402672 h 4323425"/>
              <a:gd name="connsiteX5" fmla="*/ 621521 w 2317156"/>
              <a:gd name="connsiteY5" fmla="*/ 958788 h 4323425"/>
              <a:gd name="connsiteX6" fmla="*/ 1882151 w 2317156"/>
              <a:gd name="connsiteY6" fmla="*/ 1012054 h 4323425"/>
              <a:gd name="connsiteX7" fmla="*/ 2317156 w 2317156"/>
              <a:gd name="connsiteY7" fmla="*/ 0 h 432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7156" h="4323425">
                <a:moveTo>
                  <a:pt x="53351" y="4323425"/>
                </a:moveTo>
                <a:cubicBezTo>
                  <a:pt x="249399" y="4287174"/>
                  <a:pt x="436572" y="4375211"/>
                  <a:pt x="381825" y="3968318"/>
                </a:cubicBezTo>
                <a:cubicBezTo>
                  <a:pt x="327078" y="3561425"/>
                  <a:pt x="427692" y="3604333"/>
                  <a:pt x="364069" y="3373514"/>
                </a:cubicBezTo>
                <a:cubicBezTo>
                  <a:pt x="300446" y="3142695"/>
                  <a:pt x="-5834" y="2911876"/>
                  <a:pt x="85" y="2583402"/>
                </a:cubicBezTo>
                <a:cubicBezTo>
                  <a:pt x="6004" y="2254928"/>
                  <a:pt x="296007" y="1673441"/>
                  <a:pt x="399580" y="1402672"/>
                </a:cubicBezTo>
                <a:cubicBezTo>
                  <a:pt x="503153" y="1131903"/>
                  <a:pt x="374426" y="1023891"/>
                  <a:pt x="621521" y="958788"/>
                </a:cubicBezTo>
                <a:cubicBezTo>
                  <a:pt x="868616" y="893685"/>
                  <a:pt x="1599545" y="1171852"/>
                  <a:pt x="1882151" y="1012054"/>
                </a:cubicBezTo>
                <a:cubicBezTo>
                  <a:pt x="2164757" y="852256"/>
                  <a:pt x="2240956" y="426128"/>
                  <a:pt x="2317156" y="0"/>
                </a:cubicBezTo>
              </a:path>
            </a:pathLst>
          </a:custGeom>
          <a:noFill/>
          <a:ln w="12700">
            <a:solidFill>
              <a:schemeClr val="accent1">
                <a:lumMod val="20000"/>
                <a:lumOff val="80000"/>
              </a:schemeClr>
            </a:solidFill>
            <a:headEnd w="sm" len="med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12C758B8-6DAD-CD1D-E415-2CE801CF4C5E}"/>
              </a:ext>
            </a:extLst>
          </p:cNvPr>
          <p:cNvSpPr/>
          <p:nvPr/>
        </p:nvSpPr>
        <p:spPr>
          <a:xfrm>
            <a:off x="2797118" y="1618850"/>
            <a:ext cx="2865411" cy="4187146"/>
          </a:xfrm>
          <a:custGeom>
            <a:avLst/>
            <a:gdLst>
              <a:gd name="connsiteX0" fmla="*/ 2556117 w 2865411"/>
              <a:gd name="connsiteY0" fmla="*/ 4187146 h 4187146"/>
              <a:gd name="connsiteX1" fmla="*/ 2857958 w 2865411"/>
              <a:gd name="connsiteY1" fmla="*/ 3929694 h 4187146"/>
              <a:gd name="connsiteX2" fmla="*/ 2280909 w 2865411"/>
              <a:gd name="connsiteY2" fmla="*/ 2793352 h 4187146"/>
              <a:gd name="connsiteX3" fmla="*/ 212412 w 2865411"/>
              <a:gd name="connsiteY3" fmla="*/ 2127527 h 4187146"/>
              <a:gd name="connsiteX4" fmla="*/ 141391 w 2865411"/>
              <a:gd name="connsiteY4" fmla="*/ 298727 h 4187146"/>
              <a:gd name="connsiteX5" fmla="*/ 869360 w 2865411"/>
              <a:gd name="connsiteY5" fmla="*/ 23519 h 418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5411" h="4187146">
                <a:moveTo>
                  <a:pt x="2556117" y="4187146"/>
                </a:moveTo>
                <a:cubicBezTo>
                  <a:pt x="2729971" y="4174569"/>
                  <a:pt x="2903826" y="4161993"/>
                  <a:pt x="2857958" y="3929694"/>
                </a:cubicBezTo>
                <a:cubicBezTo>
                  <a:pt x="2812090" y="3697395"/>
                  <a:pt x="2721833" y="3093713"/>
                  <a:pt x="2280909" y="2793352"/>
                </a:cubicBezTo>
                <a:cubicBezTo>
                  <a:pt x="1839985" y="2492991"/>
                  <a:pt x="568998" y="2543298"/>
                  <a:pt x="212412" y="2127527"/>
                </a:cubicBezTo>
                <a:cubicBezTo>
                  <a:pt x="-144174" y="1711756"/>
                  <a:pt x="31900" y="649395"/>
                  <a:pt x="141391" y="298727"/>
                </a:cubicBezTo>
                <a:cubicBezTo>
                  <a:pt x="250882" y="-51941"/>
                  <a:pt x="560121" y="-14211"/>
                  <a:pt x="869360" y="23519"/>
                </a:cubicBezTo>
              </a:path>
            </a:pathLst>
          </a:custGeom>
          <a:noFill/>
          <a:ln w="12700">
            <a:solidFill>
              <a:schemeClr val="accent1">
                <a:lumMod val="20000"/>
                <a:lumOff val="80000"/>
              </a:schemeClr>
            </a:solidFill>
            <a:headEnd w="sm" len="med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9247666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3801E-E660-C6A0-2497-864AD6B2E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1556AA3-1C1D-CF58-A96B-5E06036A211F}"/>
              </a:ext>
            </a:extLst>
          </p:cNvPr>
          <p:cNvSpPr/>
          <p:nvPr/>
        </p:nvSpPr>
        <p:spPr>
          <a:xfrm>
            <a:off x="950399" y="1087180"/>
            <a:ext cx="4598633" cy="4550476"/>
          </a:xfrm>
          <a:custGeom>
            <a:avLst/>
            <a:gdLst>
              <a:gd name="connsiteX0" fmla="*/ 0 w 1429305"/>
              <a:gd name="connsiteY0" fmla="*/ 0 h 4683640"/>
              <a:gd name="connsiteX1" fmla="*/ 1429305 w 1429305"/>
              <a:gd name="connsiteY1" fmla="*/ 0 h 4683640"/>
              <a:gd name="connsiteX2" fmla="*/ 1429305 w 1429305"/>
              <a:gd name="connsiteY2" fmla="*/ 4683640 h 4683640"/>
              <a:gd name="connsiteX3" fmla="*/ 0 w 1429305"/>
              <a:gd name="connsiteY3" fmla="*/ 4683640 h 4683640"/>
              <a:gd name="connsiteX4" fmla="*/ 0 w 1429305"/>
              <a:gd name="connsiteY4" fmla="*/ 0 h 4683640"/>
              <a:gd name="connsiteX0" fmla="*/ 0 w 4598633"/>
              <a:gd name="connsiteY0" fmla="*/ 0 h 4683640"/>
              <a:gd name="connsiteX1" fmla="*/ 1429305 w 4598633"/>
              <a:gd name="connsiteY1" fmla="*/ 0 h 4683640"/>
              <a:gd name="connsiteX2" fmla="*/ 4598633 w 4598633"/>
              <a:gd name="connsiteY2" fmla="*/ 4523842 h 4683640"/>
              <a:gd name="connsiteX3" fmla="*/ 0 w 4598633"/>
              <a:gd name="connsiteY3" fmla="*/ 4683640 h 4683640"/>
              <a:gd name="connsiteX4" fmla="*/ 0 w 4598633"/>
              <a:gd name="connsiteY4" fmla="*/ 0 h 4683640"/>
              <a:gd name="connsiteX0" fmla="*/ 0 w 4598633"/>
              <a:gd name="connsiteY0" fmla="*/ 0 h 4541598"/>
              <a:gd name="connsiteX1" fmla="*/ 1429305 w 4598633"/>
              <a:gd name="connsiteY1" fmla="*/ 0 h 4541598"/>
              <a:gd name="connsiteX2" fmla="*/ 4598633 w 4598633"/>
              <a:gd name="connsiteY2" fmla="*/ 4523842 h 4541598"/>
              <a:gd name="connsiteX3" fmla="*/ 3382393 w 4598633"/>
              <a:gd name="connsiteY3" fmla="*/ 4541598 h 4541598"/>
              <a:gd name="connsiteX4" fmla="*/ 0 w 4598633"/>
              <a:gd name="connsiteY4" fmla="*/ 0 h 4541598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633" h="4550476">
                <a:moveTo>
                  <a:pt x="0" y="0"/>
                </a:moveTo>
                <a:lnTo>
                  <a:pt x="1429305" y="0"/>
                </a:lnTo>
                <a:cubicBezTo>
                  <a:pt x="1447061" y="1001920"/>
                  <a:pt x="3187083" y="3220082"/>
                  <a:pt x="4598633" y="4523842"/>
                </a:cubicBezTo>
                <a:lnTo>
                  <a:pt x="3187085" y="4550476"/>
                </a:lnTo>
                <a:cubicBezTo>
                  <a:pt x="2391053" y="2820587"/>
                  <a:pt x="1426346" y="1188351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FA1FE8D-EF47-9252-8F94-A44C89E2A6A3}"/>
              </a:ext>
            </a:extLst>
          </p:cNvPr>
          <p:cNvSpPr/>
          <p:nvPr/>
        </p:nvSpPr>
        <p:spPr>
          <a:xfrm>
            <a:off x="2259719" y="839925"/>
            <a:ext cx="1976283" cy="481780"/>
          </a:xfrm>
          <a:prstGeom prst="roundRect">
            <a:avLst>
              <a:gd name="adj" fmla="val 161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dirty="0">
                <a:solidFill>
                  <a:schemeClr val="tx1"/>
                </a:solidFill>
              </a:rPr>
              <a:t>Hello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D21CDFC-C6F1-E508-49FD-1EE89E2374EE}"/>
              </a:ext>
            </a:extLst>
          </p:cNvPr>
          <p:cNvSpPr/>
          <p:nvPr/>
        </p:nvSpPr>
        <p:spPr>
          <a:xfrm>
            <a:off x="769945" y="4534681"/>
            <a:ext cx="1112724" cy="1412196"/>
          </a:xfrm>
          <a:custGeom>
            <a:avLst/>
            <a:gdLst>
              <a:gd name="connsiteX0" fmla="*/ 0 w 1109709"/>
              <a:gd name="connsiteY0" fmla="*/ 554855 h 1109709"/>
              <a:gd name="connsiteX1" fmla="*/ 554855 w 1109709"/>
              <a:gd name="connsiteY1" fmla="*/ 0 h 1109709"/>
              <a:gd name="connsiteX2" fmla="*/ 1109710 w 1109709"/>
              <a:gd name="connsiteY2" fmla="*/ 554855 h 1109709"/>
              <a:gd name="connsiteX3" fmla="*/ 554855 w 1109709"/>
              <a:gd name="connsiteY3" fmla="*/ 1109710 h 1109709"/>
              <a:gd name="connsiteX4" fmla="*/ 0 w 1109709"/>
              <a:gd name="connsiteY4" fmla="*/ 554855 h 1109709"/>
              <a:gd name="connsiteX0" fmla="*/ 94565 w 1204275"/>
              <a:gd name="connsiteY0" fmla="*/ 554855 h 1109710"/>
              <a:gd name="connsiteX1" fmla="*/ 649420 w 1204275"/>
              <a:gd name="connsiteY1" fmla="*/ 0 h 1109710"/>
              <a:gd name="connsiteX2" fmla="*/ 1204275 w 1204275"/>
              <a:gd name="connsiteY2" fmla="*/ 554855 h 1109710"/>
              <a:gd name="connsiteX3" fmla="*/ 649420 w 1204275"/>
              <a:gd name="connsiteY3" fmla="*/ 1109710 h 1109710"/>
              <a:gd name="connsiteX4" fmla="*/ 94565 w 1204275"/>
              <a:gd name="connsiteY4" fmla="*/ 554855 h 1109710"/>
              <a:gd name="connsiteX0" fmla="*/ 3014 w 1112724"/>
              <a:gd name="connsiteY0" fmla="*/ 554855 h 1109710"/>
              <a:gd name="connsiteX1" fmla="*/ 557869 w 1112724"/>
              <a:gd name="connsiteY1" fmla="*/ 0 h 1109710"/>
              <a:gd name="connsiteX2" fmla="*/ 1112724 w 1112724"/>
              <a:gd name="connsiteY2" fmla="*/ 554855 h 1109710"/>
              <a:gd name="connsiteX3" fmla="*/ 557869 w 1112724"/>
              <a:gd name="connsiteY3" fmla="*/ 1109710 h 1109710"/>
              <a:gd name="connsiteX4" fmla="*/ 3014 w 1112724"/>
              <a:gd name="connsiteY4" fmla="*/ 554855 h 1109710"/>
              <a:gd name="connsiteX0" fmla="*/ 3014 w 1112724"/>
              <a:gd name="connsiteY0" fmla="*/ 554855 h 1226252"/>
              <a:gd name="connsiteX1" fmla="*/ 557869 w 1112724"/>
              <a:gd name="connsiteY1" fmla="*/ 0 h 1226252"/>
              <a:gd name="connsiteX2" fmla="*/ 1112724 w 1112724"/>
              <a:gd name="connsiteY2" fmla="*/ 554855 h 1226252"/>
              <a:gd name="connsiteX3" fmla="*/ 557869 w 1112724"/>
              <a:gd name="connsiteY3" fmla="*/ 1109710 h 1226252"/>
              <a:gd name="connsiteX4" fmla="*/ 3014 w 1112724"/>
              <a:gd name="connsiteY4" fmla="*/ 554855 h 1226252"/>
              <a:gd name="connsiteX0" fmla="*/ 3014 w 1112724"/>
              <a:gd name="connsiteY0" fmla="*/ 554855 h 1412196"/>
              <a:gd name="connsiteX1" fmla="*/ 557869 w 1112724"/>
              <a:gd name="connsiteY1" fmla="*/ 0 h 1412196"/>
              <a:gd name="connsiteX2" fmla="*/ 1112724 w 1112724"/>
              <a:gd name="connsiteY2" fmla="*/ 554855 h 1412196"/>
              <a:gd name="connsiteX3" fmla="*/ 557869 w 1112724"/>
              <a:gd name="connsiteY3" fmla="*/ 1109710 h 1412196"/>
              <a:gd name="connsiteX4" fmla="*/ 3014 w 1112724"/>
              <a:gd name="connsiteY4" fmla="*/ 554855 h 141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2724" h="1412196">
                <a:moveTo>
                  <a:pt x="3014" y="554855"/>
                </a:moveTo>
                <a:cubicBezTo>
                  <a:pt x="-32498" y="150763"/>
                  <a:pt x="251431" y="0"/>
                  <a:pt x="557869" y="0"/>
                </a:cubicBezTo>
                <a:cubicBezTo>
                  <a:pt x="864307" y="0"/>
                  <a:pt x="1112724" y="248417"/>
                  <a:pt x="1112724" y="554855"/>
                </a:cubicBezTo>
                <a:cubicBezTo>
                  <a:pt x="1112724" y="861293"/>
                  <a:pt x="526955" y="328475"/>
                  <a:pt x="557869" y="1109710"/>
                </a:cubicBezTo>
                <a:cubicBezTo>
                  <a:pt x="588783" y="1890945"/>
                  <a:pt x="38526" y="958947"/>
                  <a:pt x="3014" y="554855"/>
                </a:cubicBez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7E7080-8A4B-220D-4B8F-0D77D0687765}"/>
              </a:ext>
            </a:extLst>
          </p:cNvPr>
          <p:cNvSpPr/>
          <p:nvPr/>
        </p:nvSpPr>
        <p:spPr>
          <a:xfrm>
            <a:off x="4796634" y="515094"/>
            <a:ext cx="1144171" cy="1144171"/>
          </a:xfrm>
          <a:prstGeom prst="rect">
            <a:avLst/>
          </a:pr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dirty="0"/>
              <a:t>hey</a:t>
            </a:r>
          </a:p>
        </p:txBody>
      </p:sp>
      <p:sp>
        <p:nvSpPr>
          <p:cNvPr id="24" name="Triangle 23">
            <a:extLst>
              <a:ext uri="{FF2B5EF4-FFF2-40B4-BE49-F238E27FC236}">
                <a16:creationId xmlns:a16="http://schemas.microsoft.com/office/drawing/2014/main" id="{B9D2C779-3AEE-EAE3-CE57-429C8607F2C5}"/>
              </a:ext>
            </a:extLst>
          </p:cNvPr>
          <p:cNvSpPr/>
          <p:nvPr/>
        </p:nvSpPr>
        <p:spPr>
          <a:xfrm rot="10800000">
            <a:off x="5474720" y="933924"/>
            <a:ext cx="1589136" cy="1250185"/>
          </a:xfrm>
          <a:custGeom>
            <a:avLst/>
            <a:gdLst>
              <a:gd name="connsiteX0" fmla="*/ 0 w 1358283"/>
              <a:gd name="connsiteY0" fmla="*/ 1170934 h 1170934"/>
              <a:gd name="connsiteX1" fmla="*/ 679142 w 1358283"/>
              <a:gd name="connsiteY1" fmla="*/ 0 h 1170934"/>
              <a:gd name="connsiteX2" fmla="*/ 1358283 w 1358283"/>
              <a:gd name="connsiteY2" fmla="*/ 1170934 h 1170934"/>
              <a:gd name="connsiteX3" fmla="*/ 0 w 1358283"/>
              <a:gd name="connsiteY3" fmla="*/ 1170934 h 1170934"/>
              <a:gd name="connsiteX0" fmla="*/ 315157 w 679141"/>
              <a:gd name="connsiteY0" fmla="*/ 1721349 h 1721349"/>
              <a:gd name="connsiteX1" fmla="*/ 0 w 679141"/>
              <a:gd name="connsiteY1" fmla="*/ 0 h 1721349"/>
              <a:gd name="connsiteX2" fmla="*/ 679141 w 679141"/>
              <a:gd name="connsiteY2" fmla="*/ 1170934 h 1721349"/>
              <a:gd name="connsiteX3" fmla="*/ 315157 w 679141"/>
              <a:gd name="connsiteY3" fmla="*/ 1721349 h 1721349"/>
              <a:gd name="connsiteX0" fmla="*/ 315157 w 1433743"/>
              <a:gd name="connsiteY0" fmla="*/ 1721349 h 1721349"/>
              <a:gd name="connsiteX1" fmla="*/ 0 w 1433743"/>
              <a:gd name="connsiteY1" fmla="*/ 0 h 1721349"/>
              <a:gd name="connsiteX2" fmla="*/ 1433743 w 1433743"/>
              <a:gd name="connsiteY2" fmla="*/ 558375 h 1721349"/>
              <a:gd name="connsiteX3" fmla="*/ 315157 w 1433743"/>
              <a:gd name="connsiteY3" fmla="*/ 1721349 h 1721349"/>
              <a:gd name="connsiteX0" fmla="*/ 803428 w 1922014"/>
              <a:gd name="connsiteY0" fmla="*/ 1197567 h 1197567"/>
              <a:gd name="connsiteX1" fmla="*/ 0 w 1922014"/>
              <a:gd name="connsiteY1" fmla="*/ 0 h 1197567"/>
              <a:gd name="connsiteX2" fmla="*/ 1922014 w 1922014"/>
              <a:gd name="connsiteY2" fmla="*/ 34593 h 1197567"/>
              <a:gd name="connsiteX3" fmla="*/ 803428 w 1922014"/>
              <a:gd name="connsiteY3" fmla="*/ 1197567 h 1197567"/>
              <a:gd name="connsiteX0" fmla="*/ 803428 w 1922014"/>
              <a:gd name="connsiteY0" fmla="*/ 1631990 h 1631990"/>
              <a:gd name="connsiteX1" fmla="*/ 0 w 1922014"/>
              <a:gd name="connsiteY1" fmla="*/ 434423 h 1631990"/>
              <a:gd name="connsiteX2" fmla="*/ 1922014 w 1922014"/>
              <a:gd name="connsiteY2" fmla="*/ 469016 h 1631990"/>
              <a:gd name="connsiteX3" fmla="*/ 803428 w 1922014"/>
              <a:gd name="connsiteY3" fmla="*/ 1631990 h 1631990"/>
              <a:gd name="connsiteX0" fmla="*/ 929706 w 2048292"/>
              <a:gd name="connsiteY0" fmla="*/ 1631990 h 1631990"/>
              <a:gd name="connsiteX1" fmla="*/ 126278 w 2048292"/>
              <a:gd name="connsiteY1" fmla="*/ 434423 h 1631990"/>
              <a:gd name="connsiteX2" fmla="*/ 2048292 w 2048292"/>
              <a:gd name="connsiteY2" fmla="*/ 469016 h 1631990"/>
              <a:gd name="connsiteX3" fmla="*/ 929706 w 2048292"/>
              <a:gd name="connsiteY3" fmla="*/ 1631990 h 1631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8292" h="1631990">
                <a:moveTo>
                  <a:pt x="929706" y="1631990"/>
                </a:moveTo>
                <a:cubicBezTo>
                  <a:pt x="661897" y="1232801"/>
                  <a:pt x="-351638" y="1286374"/>
                  <a:pt x="126278" y="434423"/>
                </a:cubicBezTo>
                <a:cubicBezTo>
                  <a:pt x="837970" y="-557222"/>
                  <a:pt x="1407621" y="457485"/>
                  <a:pt x="2048292" y="469016"/>
                </a:cubicBezTo>
                <a:lnTo>
                  <a:pt x="929706" y="1631990"/>
                </a:ln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F321B32C-23F8-4D07-4871-AEF5C538BE8C}"/>
              </a:ext>
            </a:extLst>
          </p:cNvPr>
          <p:cNvSpPr/>
          <p:nvPr/>
        </p:nvSpPr>
        <p:spPr>
          <a:xfrm>
            <a:off x="3374992" y="5584057"/>
            <a:ext cx="1976283" cy="481780"/>
          </a:xfrm>
          <a:prstGeom prst="roundRect">
            <a:avLst>
              <a:gd name="adj" fmla="val 1615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dirty="0">
                <a:solidFill>
                  <a:schemeClr val="tx1"/>
                </a:solidFill>
              </a:rPr>
              <a:t>Goodbye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08D817-6178-0D17-D274-68946752ABAB}"/>
              </a:ext>
            </a:extLst>
          </p:cNvPr>
          <p:cNvSpPr/>
          <p:nvPr/>
        </p:nvSpPr>
        <p:spPr>
          <a:xfrm>
            <a:off x="8026480" y="306659"/>
            <a:ext cx="1144171" cy="1144171"/>
          </a:xfrm>
          <a:custGeom>
            <a:avLst/>
            <a:gdLst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4171" h="1144171">
                <a:moveTo>
                  <a:pt x="0" y="0"/>
                </a:moveTo>
                <a:lnTo>
                  <a:pt x="1144171" y="0"/>
                </a:lnTo>
                <a:lnTo>
                  <a:pt x="1144171" y="1144171"/>
                </a:lnTo>
                <a:lnTo>
                  <a:pt x="0" y="1144171"/>
                </a:lnTo>
                <a:cubicBezTo>
                  <a:pt x="301841" y="780536"/>
                  <a:pt x="319596" y="390268"/>
                  <a:pt x="0" y="0"/>
                </a:cubicBez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CEC3036-5501-D1AD-81AD-03F4B28B75A8}"/>
              </a:ext>
            </a:extLst>
          </p:cNvPr>
          <p:cNvSpPr/>
          <p:nvPr/>
        </p:nvSpPr>
        <p:spPr>
          <a:xfrm>
            <a:off x="9281420" y="4699933"/>
            <a:ext cx="3096202" cy="273180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F174F35-C62E-2B7A-9308-0A56660C571C}"/>
              </a:ext>
            </a:extLst>
          </p:cNvPr>
          <p:cNvSpPr/>
          <p:nvPr/>
        </p:nvSpPr>
        <p:spPr>
          <a:xfrm>
            <a:off x="6096000" y="2992394"/>
            <a:ext cx="1278385" cy="12783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1D1B8B47-482A-61C5-BEFC-17EE12E24D1E}"/>
              </a:ext>
            </a:extLst>
          </p:cNvPr>
          <p:cNvSpPr/>
          <p:nvPr/>
        </p:nvSpPr>
        <p:spPr>
          <a:xfrm>
            <a:off x="14218253" y="-7690630"/>
            <a:ext cx="1803409" cy="1278386"/>
          </a:xfrm>
          <a:custGeom>
            <a:avLst/>
            <a:gdLst>
              <a:gd name="connsiteX0" fmla="*/ 639193 w 1803409"/>
              <a:gd name="connsiteY0" fmla="*/ 0 h 1278386"/>
              <a:gd name="connsiteX1" fmla="*/ 996572 w 1803409"/>
              <a:gd name="connsiteY1" fmla="*/ 109164 h 1278386"/>
              <a:gd name="connsiteX2" fmla="*/ 1072892 w 1803409"/>
              <a:gd name="connsiteY2" fmla="*/ 172134 h 1278386"/>
              <a:gd name="connsiteX3" fmla="*/ 1803409 w 1803409"/>
              <a:gd name="connsiteY3" fmla="*/ 172134 h 1278386"/>
              <a:gd name="connsiteX4" fmla="*/ 1803409 w 1803409"/>
              <a:gd name="connsiteY4" fmla="*/ 1066538 h 1278386"/>
              <a:gd name="connsiteX5" fmla="*/ 1111495 w 1803409"/>
              <a:gd name="connsiteY5" fmla="*/ 1066538 h 1278386"/>
              <a:gd name="connsiteX6" fmla="*/ 1091171 w 1803409"/>
              <a:gd name="connsiteY6" fmla="*/ 1091171 h 1278386"/>
              <a:gd name="connsiteX7" fmla="*/ 639193 w 1803409"/>
              <a:gd name="connsiteY7" fmla="*/ 1278386 h 1278386"/>
              <a:gd name="connsiteX8" fmla="*/ 0 w 1803409"/>
              <a:gd name="connsiteY8" fmla="*/ 639193 h 1278386"/>
              <a:gd name="connsiteX9" fmla="*/ 639193 w 1803409"/>
              <a:gd name="connsiteY9" fmla="*/ 0 h 127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3409" h="1278386">
                <a:moveTo>
                  <a:pt x="639193" y="0"/>
                </a:moveTo>
                <a:cubicBezTo>
                  <a:pt x="771574" y="0"/>
                  <a:pt x="894556" y="40244"/>
                  <a:pt x="996572" y="109164"/>
                </a:cubicBezTo>
                <a:lnTo>
                  <a:pt x="1072892" y="172134"/>
                </a:lnTo>
                <a:lnTo>
                  <a:pt x="1803409" y="172134"/>
                </a:lnTo>
                <a:lnTo>
                  <a:pt x="1803409" y="1066538"/>
                </a:lnTo>
                <a:lnTo>
                  <a:pt x="1111495" y="1066538"/>
                </a:lnTo>
                <a:lnTo>
                  <a:pt x="1091171" y="1091171"/>
                </a:lnTo>
                <a:cubicBezTo>
                  <a:pt x="975500" y="1206842"/>
                  <a:pt x="815702" y="1278386"/>
                  <a:pt x="639193" y="1278386"/>
                </a:cubicBezTo>
                <a:cubicBezTo>
                  <a:pt x="286176" y="1278386"/>
                  <a:pt x="0" y="992210"/>
                  <a:pt x="0" y="639193"/>
                </a:cubicBezTo>
                <a:cubicBezTo>
                  <a:pt x="0" y="286176"/>
                  <a:pt x="286176" y="0"/>
                  <a:pt x="639193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E5FDAF9C-4C86-2F5A-8335-15DD34B64983}"/>
              </a:ext>
            </a:extLst>
          </p:cNvPr>
          <p:cNvSpPr/>
          <p:nvPr/>
        </p:nvSpPr>
        <p:spPr>
          <a:xfrm rot="5400000">
            <a:off x="8263321" y="3498962"/>
            <a:ext cx="1278384" cy="881661"/>
          </a:xfrm>
          <a:custGeom>
            <a:avLst/>
            <a:gdLst>
              <a:gd name="connsiteX0" fmla="*/ 879791 w 1836157"/>
              <a:gd name="connsiteY0" fmla="*/ 47684 h 1278386"/>
              <a:gd name="connsiteX1" fmla="*/ 1836157 w 1836157"/>
              <a:gd name="connsiteY1" fmla="*/ 47684 h 1278386"/>
              <a:gd name="connsiteX2" fmla="*/ 1836157 w 1836157"/>
              <a:gd name="connsiteY2" fmla="*/ 1191855 h 1278386"/>
              <a:gd name="connsiteX3" fmla="*/ 954874 w 1836157"/>
              <a:gd name="connsiteY3" fmla="*/ 1191855 h 1278386"/>
              <a:gd name="connsiteX4" fmla="*/ 996572 w 1836157"/>
              <a:gd name="connsiteY4" fmla="*/ 1169222 h 1278386"/>
              <a:gd name="connsiteX5" fmla="*/ 1278386 w 1836157"/>
              <a:gd name="connsiteY5" fmla="*/ 639193 h 1278386"/>
              <a:gd name="connsiteX6" fmla="*/ 887996 w 1836157"/>
              <a:gd name="connsiteY6" fmla="*/ 50231 h 1278386"/>
              <a:gd name="connsiteX7" fmla="*/ 639193 w 1836157"/>
              <a:gd name="connsiteY7" fmla="*/ 0 h 1278386"/>
              <a:gd name="connsiteX8" fmla="*/ 768013 w 1836157"/>
              <a:gd name="connsiteY8" fmla="*/ 12986 h 1278386"/>
              <a:gd name="connsiteX9" fmla="*/ 879791 w 1836157"/>
              <a:gd name="connsiteY9" fmla="*/ 47684 h 1278386"/>
              <a:gd name="connsiteX10" fmla="*/ 691986 w 1836157"/>
              <a:gd name="connsiteY10" fmla="*/ 47684 h 1278386"/>
              <a:gd name="connsiteX11" fmla="*/ 691986 w 1836157"/>
              <a:gd name="connsiteY11" fmla="*/ 1191855 h 1278386"/>
              <a:gd name="connsiteX12" fmla="*/ 954874 w 1836157"/>
              <a:gd name="connsiteY12" fmla="*/ 1191855 h 1278386"/>
              <a:gd name="connsiteX13" fmla="*/ 887996 w 1836157"/>
              <a:gd name="connsiteY13" fmla="*/ 1228155 h 1278386"/>
              <a:gd name="connsiteX14" fmla="*/ 639193 w 1836157"/>
              <a:gd name="connsiteY14" fmla="*/ 1278386 h 1278386"/>
              <a:gd name="connsiteX15" fmla="*/ 0 w 1836157"/>
              <a:gd name="connsiteY15" fmla="*/ 639193 h 1278386"/>
              <a:gd name="connsiteX16" fmla="*/ 639193 w 1836157"/>
              <a:gd name="connsiteY16" fmla="*/ 0 h 127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36157" h="1278386">
                <a:moveTo>
                  <a:pt x="879791" y="47684"/>
                </a:moveTo>
                <a:lnTo>
                  <a:pt x="1836157" y="47684"/>
                </a:lnTo>
                <a:lnTo>
                  <a:pt x="1836157" y="1191855"/>
                </a:lnTo>
                <a:lnTo>
                  <a:pt x="954874" y="1191855"/>
                </a:lnTo>
                <a:lnTo>
                  <a:pt x="996572" y="1169222"/>
                </a:lnTo>
                <a:cubicBezTo>
                  <a:pt x="1166599" y="1054355"/>
                  <a:pt x="1278386" y="859829"/>
                  <a:pt x="1278386" y="639193"/>
                </a:cubicBezTo>
                <a:cubicBezTo>
                  <a:pt x="1278386" y="374430"/>
                  <a:pt x="1117412" y="147266"/>
                  <a:pt x="887996" y="50231"/>
                </a:cubicBezTo>
                <a:close/>
                <a:moveTo>
                  <a:pt x="639193" y="0"/>
                </a:moveTo>
                <a:cubicBezTo>
                  <a:pt x="683320" y="0"/>
                  <a:pt x="726403" y="4472"/>
                  <a:pt x="768013" y="12986"/>
                </a:cubicBezTo>
                <a:lnTo>
                  <a:pt x="879791" y="47684"/>
                </a:lnTo>
                <a:lnTo>
                  <a:pt x="691986" y="47684"/>
                </a:lnTo>
                <a:cubicBezTo>
                  <a:pt x="1011582" y="437952"/>
                  <a:pt x="993827" y="828220"/>
                  <a:pt x="691986" y="1191855"/>
                </a:cubicBezTo>
                <a:lnTo>
                  <a:pt x="954874" y="1191855"/>
                </a:lnTo>
                <a:lnTo>
                  <a:pt x="887996" y="1228155"/>
                </a:lnTo>
                <a:cubicBezTo>
                  <a:pt x="811524" y="1260500"/>
                  <a:pt x="727447" y="1278386"/>
                  <a:pt x="639193" y="1278386"/>
                </a:cubicBezTo>
                <a:cubicBezTo>
                  <a:pt x="286176" y="1278386"/>
                  <a:pt x="0" y="992210"/>
                  <a:pt x="0" y="639193"/>
                </a:cubicBezTo>
                <a:cubicBezTo>
                  <a:pt x="0" y="286176"/>
                  <a:pt x="286176" y="0"/>
                  <a:pt x="63919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D335DA69-0BE7-9743-843B-3292E7B7B30A}"/>
              </a:ext>
            </a:extLst>
          </p:cNvPr>
          <p:cNvSpPr/>
          <p:nvPr/>
        </p:nvSpPr>
        <p:spPr>
          <a:xfrm>
            <a:off x="8486208" y="5123802"/>
            <a:ext cx="586400" cy="1144171"/>
          </a:xfrm>
          <a:custGeom>
            <a:avLst/>
            <a:gdLst>
              <a:gd name="connsiteX0" fmla="*/ 0 w 586400"/>
              <a:gd name="connsiteY0" fmla="*/ 0 h 1144171"/>
              <a:gd name="connsiteX1" fmla="*/ 187805 w 586400"/>
              <a:gd name="connsiteY1" fmla="*/ 0 h 1144171"/>
              <a:gd name="connsiteX2" fmla="*/ 196010 w 586400"/>
              <a:gd name="connsiteY2" fmla="*/ 2547 h 1144171"/>
              <a:gd name="connsiteX3" fmla="*/ 586400 w 586400"/>
              <a:gd name="connsiteY3" fmla="*/ 591509 h 1144171"/>
              <a:gd name="connsiteX4" fmla="*/ 304586 w 586400"/>
              <a:gd name="connsiteY4" fmla="*/ 1121538 h 1144171"/>
              <a:gd name="connsiteX5" fmla="*/ 262888 w 586400"/>
              <a:gd name="connsiteY5" fmla="*/ 1144171 h 1144171"/>
              <a:gd name="connsiteX6" fmla="*/ 0 w 586400"/>
              <a:gd name="connsiteY6" fmla="*/ 1144171 h 1144171"/>
              <a:gd name="connsiteX7" fmla="*/ 0 w 586400"/>
              <a:gd name="connsiteY7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400" h="1144171">
                <a:moveTo>
                  <a:pt x="0" y="0"/>
                </a:moveTo>
                <a:lnTo>
                  <a:pt x="187805" y="0"/>
                </a:lnTo>
                <a:lnTo>
                  <a:pt x="196010" y="2547"/>
                </a:lnTo>
                <a:cubicBezTo>
                  <a:pt x="425426" y="99582"/>
                  <a:pt x="586400" y="326746"/>
                  <a:pt x="586400" y="591509"/>
                </a:cubicBezTo>
                <a:cubicBezTo>
                  <a:pt x="586400" y="812145"/>
                  <a:pt x="474613" y="1006671"/>
                  <a:pt x="304586" y="1121538"/>
                </a:cubicBezTo>
                <a:lnTo>
                  <a:pt x="262888" y="1144171"/>
                </a:lnTo>
                <a:lnTo>
                  <a:pt x="0" y="1144171"/>
                </a:lnTo>
                <a:cubicBezTo>
                  <a:pt x="301841" y="780536"/>
                  <a:pt x="319596" y="390268"/>
                  <a:pt x="0" y="0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3CDEA3DC-4F5F-A2A9-5C87-3643152FB258}"/>
              </a:ext>
            </a:extLst>
          </p:cNvPr>
          <p:cNvSpPr/>
          <p:nvPr/>
        </p:nvSpPr>
        <p:spPr>
          <a:xfrm>
            <a:off x="-1425015" y="9470147"/>
            <a:ext cx="954874" cy="1278386"/>
          </a:xfrm>
          <a:custGeom>
            <a:avLst/>
            <a:gdLst>
              <a:gd name="connsiteX0" fmla="*/ 639193 w 954874"/>
              <a:gd name="connsiteY0" fmla="*/ 0 h 1278386"/>
              <a:gd name="connsiteX1" fmla="*/ 768013 w 954874"/>
              <a:gd name="connsiteY1" fmla="*/ 12986 h 1278386"/>
              <a:gd name="connsiteX2" fmla="*/ 879791 w 954874"/>
              <a:gd name="connsiteY2" fmla="*/ 47684 h 1278386"/>
              <a:gd name="connsiteX3" fmla="*/ 691986 w 954874"/>
              <a:gd name="connsiteY3" fmla="*/ 47684 h 1278386"/>
              <a:gd name="connsiteX4" fmla="*/ 691986 w 954874"/>
              <a:gd name="connsiteY4" fmla="*/ 1191855 h 1278386"/>
              <a:gd name="connsiteX5" fmla="*/ 954874 w 954874"/>
              <a:gd name="connsiteY5" fmla="*/ 1191855 h 1278386"/>
              <a:gd name="connsiteX6" fmla="*/ 887996 w 954874"/>
              <a:gd name="connsiteY6" fmla="*/ 1228155 h 1278386"/>
              <a:gd name="connsiteX7" fmla="*/ 639193 w 954874"/>
              <a:gd name="connsiteY7" fmla="*/ 1278386 h 1278386"/>
              <a:gd name="connsiteX8" fmla="*/ 0 w 954874"/>
              <a:gd name="connsiteY8" fmla="*/ 639193 h 1278386"/>
              <a:gd name="connsiteX9" fmla="*/ 639193 w 954874"/>
              <a:gd name="connsiteY9" fmla="*/ 0 h 127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4874" h="1278386">
                <a:moveTo>
                  <a:pt x="639193" y="0"/>
                </a:moveTo>
                <a:cubicBezTo>
                  <a:pt x="683320" y="0"/>
                  <a:pt x="726403" y="4472"/>
                  <a:pt x="768013" y="12986"/>
                </a:cubicBezTo>
                <a:lnTo>
                  <a:pt x="879791" y="47684"/>
                </a:lnTo>
                <a:lnTo>
                  <a:pt x="691986" y="47684"/>
                </a:lnTo>
                <a:cubicBezTo>
                  <a:pt x="1011582" y="437952"/>
                  <a:pt x="993827" y="828220"/>
                  <a:pt x="691986" y="1191855"/>
                </a:cubicBezTo>
                <a:lnTo>
                  <a:pt x="954874" y="1191855"/>
                </a:lnTo>
                <a:lnTo>
                  <a:pt x="887996" y="1228155"/>
                </a:lnTo>
                <a:cubicBezTo>
                  <a:pt x="811524" y="1260500"/>
                  <a:pt x="727447" y="1278386"/>
                  <a:pt x="639193" y="1278386"/>
                </a:cubicBezTo>
                <a:cubicBezTo>
                  <a:pt x="286176" y="1278386"/>
                  <a:pt x="0" y="992210"/>
                  <a:pt x="0" y="639193"/>
                </a:cubicBezTo>
                <a:cubicBezTo>
                  <a:pt x="0" y="286176"/>
                  <a:pt x="286176" y="0"/>
                  <a:pt x="639193" y="0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38407689-1A55-810B-1D00-9999AAC43B35}"/>
              </a:ext>
            </a:extLst>
          </p:cNvPr>
          <p:cNvSpPr/>
          <p:nvPr/>
        </p:nvSpPr>
        <p:spPr>
          <a:xfrm>
            <a:off x="8873311" y="5123801"/>
            <a:ext cx="956366" cy="1144171"/>
          </a:xfrm>
          <a:custGeom>
            <a:avLst/>
            <a:gdLst>
              <a:gd name="connsiteX0" fmla="*/ 0 w 956366"/>
              <a:gd name="connsiteY0" fmla="*/ 0 h 1144171"/>
              <a:gd name="connsiteX1" fmla="*/ 956366 w 956366"/>
              <a:gd name="connsiteY1" fmla="*/ 0 h 1144171"/>
              <a:gd name="connsiteX2" fmla="*/ 956366 w 956366"/>
              <a:gd name="connsiteY2" fmla="*/ 1144171 h 1144171"/>
              <a:gd name="connsiteX3" fmla="*/ 75083 w 956366"/>
              <a:gd name="connsiteY3" fmla="*/ 1144171 h 1144171"/>
              <a:gd name="connsiteX4" fmla="*/ 116781 w 956366"/>
              <a:gd name="connsiteY4" fmla="*/ 1121538 h 1144171"/>
              <a:gd name="connsiteX5" fmla="*/ 398595 w 956366"/>
              <a:gd name="connsiteY5" fmla="*/ 591509 h 1144171"/>
              <a:gd name="connsiteX6" fmla="*/ 8205 w 956366"/>
              <a:gd name="connsiteY6" fmla="*/ 2547 h 1144171"/>
              <a:gd name="connsiteX7" fmla="*/ 0 w 956366"/>
              <a:gd name="connsiteY7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6366" h="1144171">
                <a:moveTo>
                  <a:pt x="0" y="0"/>
                </a:moveTo>
                <a:lnTo>
                  <a:pt x="956366" y="0"/>
                </a:lnTo>
                <a:lnTo>
                  <a:pt x="956366" y="1144171"/>
                </a:lnTo>
                <a:lnTo>
                  <a:pt x="75083" y="1144171"/>
                </a:lnTo>
                <a:lnTo>
                  <a:pt x="116781" y="1121538"/>
                </a:lnTo>
                <a:cubicBezTo>
                  <a:pt x="286808" y="1006671"/>
                  <a:pt x="398595" y="812145"/>
                  <a:pt x="398595" y="591509"/>
                </a:cubicBezTo>
                <a:cubicBezTo>
                  <a:pt x="398595" y="326746"/>
                  <a:pt x="237621" y="99582"/>
                  <a:pt x="8205" y="2547"/>
                </a:cubicBez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4D6F3D2C-28FE-6A55-8C65-0856C4E549DD}"/>
              </a:ext>
            </a:extLst>
          </p:cNvPr>
          <p:cNvSpPr/>
          <p:nvPr/>
        </p:nvSpPr>
        <p:spPr>
          <a:xfrm>
            <a:off x="-6254968" y="1848223"/>
            <a:ext cx="586400" cy="1144171"/>
          </a:xfrm>
          <a:custGeom>
            <a:avLst/>
            <a:gdLst>
              <a:gd name="connsiteX0" fmla="*/ 0 w 586400"/>
              <a:gd name="connsiteY0" fmla="*/ 0 h 1144171"/>
              <a:gd name="connsiteX1" fmla="*/ 187805 w 586400"/>
              <a:gd name="connsiteY1" fmla="*/ 0 h 1144171"/>
              <a:gd name="connsiteX2" fmla="*/ 196010 w 586400"/>
              <a:gd name="connsiteY2" fmla="*/ 2547 h 1144171"/>
              <a:gd name="connsiteX3" fmla="*/ 586400 w 586400"/>
              <a:gd name="connsiteY3" fmla="*/ 591509 h 1144171"/>
              <a:gd name="connsiteX4" fmla="*/ 304586 w 586400"/>
              <a:gd name="connsiteY4" fmla="*/ 1121538 h 1144171"/>
              <a:gd name="connsiteX5" fmla="*/ 262888 w 586400"/>
              <a:gd name="connsiteY5" fmla="*/ 1144171 h 1144171"/>
              <a:gd name="connsiteX6" fmla="*/ 0 w 586400"/>
              <a:gd name="connsiteY6" fmla="*/ 1144171 h 1144171"/>
              <a:gd name="connsiteX7" fmla="*/ 0 w 586400"/>
              <a:gd name="connsiteY7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400" h="1144171">
                <a:moveTo>
                  <a:pt x="0" y="0"/>
                </a:moveTo>
                <a:lnTo>
                  <a:pt x="187805" y="0"/>
                </a:lnTo>
                <a:lnTo>
                  <a:pt x="196010" y="2547"/>
                </a:lnTo>
                <a:cubicBezTo>
                  <a:pt x="425426" y="99582"/>
                  <a:pt x="586400" y="326746"/>
                  <a:pt x="586400" y="591509"/>
                </a:cubicBezTo>
                <a:cubicBezTo>
                  <a:pt x="586400" y="812145"/>
                  <a:pt x="474612" y="1006671"/>
                  <a:pt x="304586" y="1121538"/>
                </a:cubicBezTo>
                <a:lnTo>
                  <a:pt x="262888" y="1144171"/>
                </a:lnTo>
                <a:lnTo>
                  <a:pt x="0" y="1144171"/>
                </a:lnTo>
                <a:cubicBezTo>
                  <a:pt x="301841" y="780536"/>
                  <a:pt x="319596" y="390268"/>
                  <a:pt x="0" y="0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2" name="Rectangle 26">
            <a:extLst>
              <a:ext uri="{FF2B5EF4-FFF2-40B4-BE49-F238E27FC236}">
                <a16:creationId xmlns:a16="http://schemas.microsoft.com/office/drawing/2014/main" id="{66310C6D-D3B3-377C-79D6-1E4BDEA7B947}"/>
              </a:ext>
            </a:extLst>
          </p:cNvPr>
          <p:cNvSpPr/>
          <p:nvPr/>
        </p:nvSpPr>
        <p:spPr>
          <a:xfrm>
            <a:off x="10761604" y="5046147"/>
            <a:ext cx="1144171" cy="1144171"/>
          </a:xfrm>
          <a:custGeom>
            <a:avLst/>
            <a:gdLst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4171" h="1144171">
                <a:moveTo>
                  <a:pt x="0" y="0"/>
                </a:moveTo>
                <a:lnTo>
                  <a:pt x="1144171" y="0"/>
                </a:lnTo>
                <a:lnTo>
                  <a:pt x="1144171" y="1144171"/>
                </a:lnTo>
                <a:lnTo>
                  <a:pt x="0" y="1144171"/>
                </a:lnTo>
                <a:cubicBezTo>
                  <a:pt x="301841" y="780536"/>
                  <a:pt x="319596" y="390268"/>
                  <a:pt x="0" y="0"/>
                </a:cubicBez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5F19465-72B8-4C8F-7D78-CC3C8E722A4B}"/>
              </a:ext>
            </a:extLst>
          </p:cNvPr>
          <p:cNvSpPr/>
          <p:nvPr/>
        </p:nvSpPr>
        <p:spPr>
          <a:xfrm>
            <a:off x="10069618" y="4998463"/>
            <a:ext cx="1278385" cy="12783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52" name="Heart 51">
            <a:extLst>
              <a:ext uri="{FF2B5EF4-FFF2-40B4-BE49-F238E27FC236}">
                <a16:creationId xmlns:a16="http://schemas.microsoft.com/office/drawing/2014/main" id="{9DDA5F08-B246-0BA0-D636-60C187125850}"/>
              </a:ext>
            </a:extLst>
          </p:cNvPr>
          <p:cNvSpPr/>
          <p:nvPr/>
        </p:nvSpPr>
        <p:spPr>
          <a:xfrm>
            <a:off x="772357" y="3631586"/>
            <a:ext cx="381121" cy="381121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6F93A338-9C64-440F-DE5A-0E8A4E60CC06}"/>
              </a:ext>
            </a:extLst>
          </p:cNvPr>
          <p:cNvSpPr/>
          <p:nvPr/>
        </p:nvSpPr>
        <p:spPr>
          <a:xfrm>
            <a:off x="166607" y="2722701"/>
            <a:ext cx="1642369" cy="1580226"/>
          </a:xfrm>
          <a:custGeom>
            <a:avLst/>
            <a:gdLst>
              <a:gd name="connsiteX0" fmla="*/ 976544 w 1642369"/>
              <a:gd name="connsiteY0" fmla="*/ 142043 h 1580226"/>
              <a:gd name="connsiteX1" fmla="*/ 1402672 w 1642369"/>
              <a:gd name="connsiteY1" fmla="*/ 0 h 1580226"/>
              <a:gd name="connsiteX2" fmla="*/ 1642369 w 1642369"/>
              <a:gd name="connsiteY2" fmla="*/ 470517 h 1580226"/>
              <a:gd name="connsiteX3" fmla="*/ 1047565 w 1642369"/>
              <a:gd name="connsiteY3" fmla="*/ 1384917 h 1580226"/>
              <a:gd name="connsiteX4" fmla="*/ 0 w 1642369"/>
              <a:gd name="connsiteY4" fmla="*/ 1580226 h 1580226"/>
              <a:gd name="connsiteX5" fmla="*/ 133165 w 1642369"/>
              <a:gd name="connsiteY5" fmla="*/ 843379 h 1580226"/>
              <a:gd name="connsiteX6" fmla="*/ 976544 w 1642369"/>
              <a:gd name="connsiteY6" fmla="*/ 683581 h 1580226"/>
              <a:gd name="connsiteX7" fmla="*/ 976544 w 1642369"/>
              <a:gd name="connsiteY7" fmla="*/ 142043 h 1580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42369" h="1580226">
                <a:moveTo>
                  <a:pt x="976544" y="142043"/>
                </a:moveTo>
                <a:lnTo>
                  <a:pt x="1402672" y="0"/>
                </a:lnTo>
                <a:lnTo>
                  <a:pt x="1642369" y="470517"/>
                </a:lnTo>
                <a:lnTo>
                  <a:pt x="1047565" y="1384917"/>
                </a:lnTo>
                <a:lnTo>
                  <a:pt x="0" y="1580226"/>
                </a:lnTo>
                <a:lnTo>
                  <a:pt x="133165" y="843379"/>
                </a:lnTo>
                <a:lnTo>
                  <a:pt x="976544" y="683581"/>
                </a:lnTo>
                <a:lnTo>
                  <a:pt x="976544" y="142043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54" name="5-point Star 53">
            <a:extLst>
              <a:ext uri="{FF2B5EF4-FFF2-40B4-BE49-F238E27FC236}">
                <a16:creationId xmlns:a16="http://schemas.microsoft.com/office/drawing/2014/main" id="{F4A10E4D-9DD2-7EA9-9999-EFA35F784217}"/>
              </a:ext>
            </a:extLst>
          </p:cNvPr>
          <p:cNvSpPr/>
          <p:nvPr/>
        </p:nvSpPr>
        <p:spPr>
          <a:xfrm>
            <a:off x="3972804" y="2551794"/>
            <a:ext cx="572085" cy="572085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3B46032E-434F-2291-9A60-C04DF8261BB4}"/>
              </a:ext>
            </a:extLst>
          </p:cNvPr>
          <p:cNvCxnSpPr>
            <a:cxnSpLocks/>
            <a:stCxn id="25" idx="0"/>
            <a:endCxn id="23" idx="2"/>
          </p:cNvCxnSpPr>
          <p:nvPr/>
        </p:nvCxnSpPr>
        <p:spPr>
          <a:xfrm rot="5400000" flipH="1" flipV="1">
            <a:off x="2903531" y="3118868"/>
            <a:ext cx="3924792" cy="1005586"/>
          </a:xfrm>
          <a:prstGeom prst="bentConnector3">
            <a:avLst>
              <a:gd name="adj1" fmla="val 54298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093B6245-D249-0093-0116-C74AE2B37E8A}"/>
              </a:ext>
            </a:extLst>
          </p:cNvPr>
          <p:cNvCxnSpPr>
            <a:cxnSpLocks/>
            <a:stCxn id="25" idx="0"/>
            <a:endCxn id="4" idx="2"/>
          </p:cNvCxnSpPr>
          <p:nvPr/>
        </p:nvCxnSpPr>
        <p:spPr>
          <a:xfrm rot="16200000" flipV="1">
            <a:off x="1674322" y="2895244"/>
            <a:ext cx="4262352" cy="111527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5C7A626C-B28E-A900-517C-98C7AE354187}"/>
              </a:ext>
            </a:extLst>
          </p:cNvPr>
          <p:cNvCxnSpPr>
            <a:cxnSpLocks/>
            <a:stCxn id="25" idx="3"/>
            <a:endCxn id="30" idx="0"/>
          </p:cNvCxnSpPr>
          <p:nvPr/>
        </p:nvCxnSpPr>
        <p:spPr>
          <a:xfrm flipV="1">
            <a:off x="5351275" y="2992394"/>
            <a:ext cx="1383918" cy="2832553"/>
          </a:xfrm>
          <a:prstGeom prst="bentConnector4">
            <a:avLst>
              <a:gd name="adj1" fmla="val 40377"/>
              <a:gd name="adj2" fmla="val 109637"/>
            </a:avLst>
          </a:prstGeom>
          <a:ln w="3175">
            <a:solidFill>
              <a:schemeClr val="accent1">
                <a:alpha val="31809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>
            <a:extLst>
              <a:ext uri="{FF2B5EF4-FFF2-40B4-BE49-F238E27FC236}">
                <a16:creationId xmlns:a16="http://schemas.microsoft.com/office/drawing/2014/main" id="{75D65BFC-E40C-2CF2-B8C8-80A1B3DC26DD}"/>
              </a:ext>
            </a:extLst>
          </p:cNvPr>
          <p:cNvCxnSpPr>
            <a:cxnSpLocks/>
            <a:stCxn id="25" idx="3"/>
            <a:endCxn id="30" idx="4"/>
          </p:cNvCxnSpPr>
          <p:nvPr/>
        </p:nvCxnSpPr>
        <p:spPr>
          <a:xfrm flipV="1">
            <a:off x="5351275" y="4270779"/>
            <a:ext cx="1383918" cy="1554168"/>
          </a:xfrm>
          <a:prstGeom prst="bentConnector2">
            <a:avLst/>
          </a:prstGeom>
          <a:ln w="9525">
            <a:solidFill>
              <a:schemeClr val="bg2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F113151D-1F73-EEC4-4DC1-5E9908D74B6D}"/>
              </a:ext>
            </a:extLst>
          </p:cNvPr>
          <p:cNvCxnSpPr>
            <a:cxnSpLocks/>
            <a:stCxn id="45" idx="8"/>
            <a:endCxn id="24" idx="1"/>
          </p:cNvCxnSpPr>
          <p:nvPr/>
        </p:nvCxnSpPr>
        <p:spPr>
          <a:xfrm flipH="1">
            <a:off x="6965885" y="-7051437"/>
            <a:ext cx="7252368" cy="8902757"/>
          </a:xfrm>
          <a:prstGeom prst="straightConnector1">
            <a:avLst/>
          </a:prstGeom>
          <a:ln w="6350">
            <a:solidFill>
              <a:schemeClr val="tx2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Down Arrow 82">
            <a:extLst>
              <a:ext uri="{FF2B5EF4-FFF2-40B4-BE49-F238E27FC236}">
                <a16:creationId xmlns:a16="http://schemas.microsoft.com/office/drawing/2014/main" id="{1DD7D5C1-6889-6206-4B2D-F98DD5FFBA12}"/>
              </a:ext>
            </a:extLst>
          </p:cNvPr>
          <p:cNvSpPr/>
          <p:nvPr/>
        </p:nvSpPr>
        <p:spPr>
          <a:xfrm rot="5218141">
            <a:off x="901409" y="-139562"/>
            <a:ext cx="470517" cy="1469178"/>
          </a:xfrm>
          <a:custGeom>
            <a:avLst/>
            <a:gdLst>
              <a:gd name="connsiteX0" fmla="*/ 0 w 470517"/>
              <a:gd name="connsiteY0" fmla="*/ 1233920 h 1469178"/>
              <a:gd name="connsiteX1" fmla="*/ 117629 w 470517"/>
              <a:gd name="connsiteY1" fmla="*/ 1233920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352888 w 470517"/>
              <a:gd name="connsiteY4" fmla="*/ 1233920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17629 w 470517"/>
              <a:gd name="connsiteY1" fmla="*/ 1233920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352888 w 470517"/>
              <a:gd name="connsiteY4" fmla="*/ 1233920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17629 w 470517"/>
              <a:gd name="connsiteY1" fmla="*/ 1233920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352888 w 470517"/>
              <a:gd name="connsiteY4" fmla="*/ 1233920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17629 w 470517"/>
              <a:gd name="connsiteY1" fmla="*/ 1233920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255370 w 470517"/>
              <a:gd name="connsiteY4" fmla="*/ 1228756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87142 w 470517"/>
              <a:gd name="connsiteY1" fmla="*/ 1264271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255370 w 470517"/>
              <a:gd name="connsiteY4" fmla="*/ 1228756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87142 w 470517"/>
              <a:gd name="connsiteY1" fmla="*/ 1264271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277741 w 470517"/>
              <a:gd name="connsiteY4" fmla="*/ 1309952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0517" h="1469178">
                <a:moveTo>
                  <a:pt x="0" y="1233920"/>
                </a:moveTo>
                <a:lnTo>
                  <a:pt x="187142" y="1264271"/>
                </a:lnTo>
                <a:cubicBezTo>
                  <a:pt x="187142" y="852964"/>
                  <a:pt x="216971" y="549920"/>
                  <a:pt x="117629" y="0"/>
                </a:cubicBezTo>
                <a:lnTo>
                  <a:pt x="352888" y="0"/>
                </a:lnTo>
                <a:cubicBezTo>
                  <a:pt x="271223" y="442544"/>
                  <a:pt x="277741" y="898645"/>
                  <a:pt x="277741" y="1309952"/>
                </a:cubicBezTo>
                <a:lnTo>
                  <a:pt x="470517" y="1233920"/>
                </a:lnTo>
                <a:lnTo>
                  <a:pt x="235259" y="1469178"/>
                </a:lnTo>
                <a:lnTo>
                  <a:pt x="0" y="123392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C98CC1F4-271D-D5B7-D189-C050FEECDBA5}"/>
              </a:ext>
            </a:extLst>
          </p:cNvPr>
          <p:cNvSpPr/>
          <p:nvPr/>
        </p:nvSpPr>
        <p:spPr>
          <a:xfrm>
            <a:off x="11055673" y="3512814"/>
            <a:ext cx="956366" cy="1144171"/>
          </a:xfrm>
          <a:custGeom>
            <a:avLst/>
            <a:gdLst>
              <a:gd name="connsiteX0" fmla="*/ 0 w 956366"/>
              <a:gd name="connsiteY0" fmla="*/ 0 h 1144171"/>
              <a:gd name="connsiteX1" fmla="*/ 956366 w 956366"/>
              <a:gd name="connsiteY1" fmla="*/ 0 h 1144171"/>
              <a:gd name="connsiteX2" fmla="*/ 956366 w 956366"/>
              <a:gd name="connsiteY2" fmla="*/ 1144171 h 1144171"/>
              <a:gd name="connsiteX3" fmla="*/ 75083 w 956366"/>
              <a:gd name="connsiteY3" fmla="*/ 1144171 h 1144171"/>
              <a:gd name="connsiteX4" fmla="*/ 116781 w 956366"/>
              <a:gd name="connsiteY4" fmla="*/ 1121538 h 1144171"/>
              <a:gd name="connsiteX5" fmla="*/ 398595 w 956366"/>
              <a:gd name="connsiteY5" fmla="*/ 591509 h 1144171"/>
              <a:gd name="connsiteX6" fmla="*/ 8205 w 956366"/>
              <a:gd name="connsiteY6" fmla="*/ 2547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6366" h="1144171">
                <a:moveTo>
                  <a:pt x="0" y="0"/>
                </a:moveTo>
                <a:lnTo>
                  <a:pt x="956366" y="0"/>
                </a:lnTo>
                <a:lnTo>
                  <a:pt x="956366" y="1144171"/>
                </a:lnTo>
                <a:lnTo>
                  <a:pt x="75083" y="1144171"/>
                </a:lnTo>
                <a:lnTo>
                  <a:pt x="116781" y="1121538"/>
                </a:lnTo>
                <a:cubicBezTo>
                  <a:pt x="286807" y="1006671"/>
                  <a:pt x="398595" y="812145"/>
                  <a:pt x="398595" y="591509"/>
                </a:cubicBezTo>
                <a:cubicBezTo>
                  <a:pt x="398595" y="326746"/>
                  <a:pt x="237621" y="99582"/>
                  <a:pt x="8205" y="2547"/>
                </a:cubicBez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90462088-6AD8-F6E2-71BE-E48D276E385E}"/>
              </a:ext>
            </a:extLst>
          </p:cNvPr>
          <p:cNvSpPr/>
          <p:nvPr/>
        </p:nvSpPr>
        <p:spPr>
          <a:xfrm>
            <a:off x="5282130" y="1482571"/>
            <a:ext cx="2317156" cy="4323425"/>
          </a:xfrm>
          <a:custGeom>
            <a:avLst/>
            <a:gdLst>
              <a:gd name="connsiteX0" fmla="*/ 53356 w 2317161"/>
              <a:gd name="connsiteY0" fmla="*/ 4323425 h 4323425"/>
              <a:gd name="connsiteX1" fmla="*/ 497239 w 2317161"/>
              <a:gd name="connsiteY1" fmla="*/ 4092606 h 4323425"/>
              <a:gd name="connsiteX2" fmla="*/ 364074 w 2317161"/>
              <a:gd name="connsiteY2" fmla="*/ 3373514 h 4323425"/>
              <a:gd name="connsiteX3" fmla="*/ 90 w 2317161"/>
              <a:gd name="connsiteY3" fmla="*/ 2583402 h 4323425"/>
              <a:gd name="connsiteX4" fmla="*/ 399585 w 2317161"/>
              <a:gd name="connsiteY4" fmla="*/ 1402672 h 4323425"/>
              <a:gd name="connsiteX5" fmla="*/ 621526 w 2317161"/>
              <a:gd name="connsiteY5" fmla="*/ 958788 h 4323425"/>
              <a:gd name="connsiteX6" fmla="*/ 1882156 w 2317161"/>
              <a:gd name="connsiteY6" fmla="*/ 1012054 h 4323425"/>
              <a:gd name="connsiteX7" fmla="*/ 2317161 w 2317161"/>
              <a:gd name="connsiteY7" fmla="*/ 0 h 4323425"/>
              <a:gd name="connsiteX0" fmla="*/ 53353 w 2317158"/>
              <a:gd name="connsiteY0" fmla="*/ 4323425 h 4323425"/>
              <a:gd name="connsiteX1" fmla="*/ 417337 w 2317158"/>
              <a:gd name="connsiteY1" fmla="*/ 4039340 h 4323425"/>
              <a:gd name="connsiteX2" fmla="*/ 364071 w 2317158"/>
              <a:gd name="connsiteY2" fmla="*/ 3373514 h 4323425"/>
              <a:gd name="connsiteX3" fmla="*/ 87 w 2317158"/>
              <a:gd name="connsiteY3" fmla="*/ 2583402 h 4323425"/>
              <a:gd name="connsiteX4" fmla="*/ 399582 w 2317158"/>
              <a:gd name="connsiteY4" fmla="*/ 1402672 h 4323425"/>
              <a:gd name="connsiteX5" fmla="*/ 621523 w 2317158"/>
              <a:gd name="connsiteY5" fmla="*/ 958788 h 4323425"/>
              <a:gd name="connsiteX6" fmla="*/ 1882153 w 2317158"/>
              <a:gd name="connsiteY6" fmla="*/ 1012054 h 4323425"/>
              <a:gd name="connsiteX7" fmla="*/ 2317158 w 2317158"/>
              <a:gd name="connsiteY7" fmla="*/ 0 h 4323425"/>
              <a:gd name="connsiteX0" fmla="*/ 53353 w 2317158"/>
              <a:gd name="connsiteY0" fmla="*/ 4323425 h 4323425"/>
              <a:gd name="connsiteX1" fmla="*/ 417337 w 2317158"/>
              <a:gd name="connsiteY1" fmla="*/ 4039340 h 4323425"/>
              <a:gd name="connsiteX2" fmla="*/ 364071 w 2317158"/>
              <a:gd name="connsiteY2" fmla="*/ 3373514 h 4323425"/>
              <a:gd name="connsiteX3" fmla="*/ 87 w 2317158"/>
              <a:gd name="connsiteY3" fmla="*/ 2583402 h 4323425"/>
              <a:gd name="connsiteX4" fmla="*/ 399582 w 2317158"/>
              <a:gd name="connsiteY4" fmla="*/ 1402672 h 4323425"/>
              <a:gd name="connsiteX5" fmla="*/ 621523 w 2317158"/>
              <a:gd name="connsiteY5" fmla="*/ 958788 h 4323425"/>
              <a:gd name="connsiteX6" fmla="*/ 1882153 w 2317158"/>
              <a:gd name="connsiteY6" fmla="*/ 1012054 h 4323425"/>
              <a:gd name="connsiteX7" fmla="*/ 2317158 w 2317158"/>
              <a:gd name="connsiteY7" fmla="*/ 0 h 4323425"/>
              <a:gd name="connsiteX0" fmla="*/ 53353 w 2317158"/>
              <a:gd name="connsiteY0" fmla="*/ 4323425 h 4323425"/>
              <a:gd name="connsiteX1" fmla="*/ 417337 w 2317158"/>
              <a:gd name="connsiteY1" fmla="*/ 4039340 h 4323425"/>
              <a:gd name="connsiteX2" fmla="*/ 364071 w 2317158"/>
              <a:gd name="connsiteY2" fmla="*/ 3373514 h 4323425"/>
              <a:gd name="connsiteX3" fmla="*/ 87 w 2317158"/>
              <a:gd name="connsiteY3" fmla="*/ 2583402 h 4323425"/>
              <a:gd name="connsiteX4" fmla="*/ 399582 w 2317158"/>
              <a:gd name="connsiteY4" fmla="*/ 1402672 h 4323425"/>
              <a:gd name="connsiteX5" fmla="*/ 621523 w 2317158"/>
              <a:gd name="connsiteY5" fmla="*/ 958788 h 4323425"/>
              <a:gd name="connsiteX6" fmla="*/ 1882153 w 2317158"/>
              <a:gd name="connsiteY6" fmla="*/ 1012054 h 4323425"/>
              <a:gd name="connsiteX7" fmla="*/ 2317158 w 2317158"/>
              <a:gd name="connsiteY7" fmla="*/ 0 h 4323425"/>
              <a:gd name="connsiteX0" fmla="*/ 53353 w 2317158"/>
              <a:gd name="connsiteY0" fmla="*/ 4323425 h 4324974"/>
              <a:gd name="connsiteX1" fmla="*/ 417337 w 2317158"/>
              <a:gd name="connsiteY1" fmla="*/ 4039340 h 4324974"/>
              <a:gd name="connsiteX2" fmla="*/ 364071 w 2317158"/>
              <a:gd name="connsiteY2" fmla="*/ 3373514 h 4324974"/>
              <a:gd name="connsiteX3" fmla="*/ 87 w 2317158"/>
              <a:gd name="connsiteY3" fmla="*/ 2583402 h 4324974"/>
              <a:gd name="connsiteX4" fmla="*/ 399582 w 2317158"/>
              <a:gd name="connsiteY4" fmla="*/ 1402672 h 4324974"/>
              <a:gd name="connsiteX5" fmla="*/ 621523 w 2317158"/>
              <a:gd name="connsiteY5" fmla="*/ 958788 h 4324974"/>
              <a:gd name="connsiteX6" fmla="*/ 1882153 w 2317158"/>
              <a:gd name="connsiteY6" fmla="*/ 1012054 h 4324974"/>
              <a:gd name="connsiteX7" fmla="*/ 2317158 w 2317158"/>
              <a:gd name="connsiteY7" fmla="*/ 0 h 4324974"/>
              <a:gd name="connsiteX0" fmla="*/ 53351 w 2317156"/>
              <a:gd name="connsiteY0" fmla="*/ 4323425 h 4323425"/>
              <a:gd name="connsiteX1" fmla="*/ 381825 w 2317156"/>
              <a:gd name="connsiteY1" fmla="*/ 3968318 h 4323425"/>
              <a:gd name="connsiteX2" fmla="*/ 364069 w 2317156"/>
              <a:gd name="connsiteY2" fmla="*/ 3373514 h 4323425"/>
              <a:gd name="connsiteX3" fmla="*/ 85 w 2317156"/>
              <a:gd name="connsiteY3" fmla="*/ 2583402 h 4323425"/>
              <a:gd name="connsiteX4" fmla="*/ 399580 w 2317156"/>
              <a:gd name="connsiteY4" fmla="*/ 1402672 h 4323425"/>
              <a:gd name="connsiteX5" fmla="*/ 621521 w 2317156"/>
              <a:gd name="connsiteY5" fmla="*/ 958788 h 4323425"/>
              <a:gd name="connsiteX6" fmla="*/ 1882151 w 2317156"/>
              <a:gd name="connsiteY6" fmla="*/ 1012054 h 4323425"/>
              <a:gd name="connsiteX7" fmla="*/ 2317156 w 2317156"/>
              <a:gd name="connsiteY7" fmla="*/ 0 h 432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7156" h="4323425">
                <a:moveTo>
                  <a:pt x="53351" y="4323425"/>
                </a:moveTo>
                <a:cubicBezTo>
                  <a:pt x="249399" y="4287174"/>
                  <a:pt x="436572" y="4375211"/>
                  <a:pt x="381825" y="3968318"/>
                </a:cubicBezTo>
                <a:cubicBezTo>
                  <a:pt x="327078" y="3561425"/>
                  <a:pt x="427692" y="3604333"/>
                  <a:pt x="364069" y="3373514"/>
                </a:cubicBezTo>
                <a:cubicBezTo>
                  <a:pt x="300446" y="3142695"/>
                  <a:pt x="-5834" y="2911876"/>
                  <a:pt x="85" y="2583402"/>
                </a:cubicBezTo>
                <a:cubicBezTo>
                  <a:pt x="6004" y="2254928"/>
                  <a:pt x="296007" y="1673441"/>
                  <a:pt x="399580" y="1402672"/>
                </a:cubicBezTo>
                <a:cubicBezTo>
                  <a:pt x="503153" y="1131903"/>
                  <a:pt x="374426" y="1023891"/>
                  <a:pt x="621521" y="958788"/>
                </a:cubicBezTo>
                <a:cubicBezTo>
                  <a:pt x="868616" y="893685"/>
                  <a:pt x="1599545" y="1171852"/>
                  <a:pt x="1882151" y="1012054"/>
                </a:cubicBezTo>
                <a:cubicBezTo>
                  <a:pt x="2164757" y="852256"/>
                  <a:pt x="2240956" y="426128"/>
                  <a:pt x="2317156" y="0"/>
                </a:cubicBezTo>
              </a:path>
            </a:pathLst>
          </a:custGeom>
          <a:noFill/>
          <a:ln w="12700">
            <a:solidFill>
              <a:schemeClr val="accent1">
                <a:lumMod val="20000"/>
                <a:lumOff val="80000"/>
              </a:schemeClr>
            </a:solidFill>
            <a:headEnd w="sm" len="med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8C2FFB64-1201-F3DE-EF94-7E50593FF827}"/>
              </a:ext>
            </a:extLst>
          </p:cNvPr>
          <p:cNvSpPr/>
          <p:nvPr/>
        </p:nvSpPr>
        <p:spPr>
          <a:xfrm>
            <a:off x="2797118" y="1618850"/>
            <a:ext cx="2865411" cy="4187146"/>
          </a:xfrm>
          <a:custGeom>
            <a:avLst/>
            <a:gdLst>
              <a:gd name="connsiteX0" fmla="*/ 2556117 w 2865411"/>
              <a:gd name="connsiteY0" fmla="*/ 4187146 h 4187146"/>
              <a:gd name="connsiteX1" fmla="*/ 2857958 w 2865411"/>
              <a:gd name="connsiteY1" fmla="*/ 3929694 h 4187146"/>
              <a:gd name="connsiteX2" fmla="*/ 2280909 w 2865411"/>
              <a:gd name="connsiteY2" fmla="*/ 2793352 h 4187146"/>
              <a:gd name="connsiteX3" fmla="*/ 212412 w 2865411"/>
              <a:gd name="connsiteY3" fmla="*/ 2127527 h 4187146"/>
              <a:gd name="connsiteX4" fmla="*/ 141391 w 2865411"/>
              <a:gd name="connsiteY4" fmla="*/ 298727 h 4187146"/>
              <a:gd name="connsiteX5" fmla="*/ 869360 w 2865411"/>
              <a:gd name="connsiteY5" fmla="*/ 23519 h 418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5411" h="4187146">
                <a:moveTo>
                  <a:pt x="2556117" y="4187146"/>
                </a:moveTo>
                <a:cubicBezTo>
                  <a:pt x="2729971" y="4174569"/>
                  <a:pt x="2903826" y="4161993"/>
                  <a:pt x="2857958" y="3929694"/>
                </a:cubicBezTo>
                <a:cubicBezTo>
                  <a:pt x="2812090" y="3697395"/>
                  <a:pt x="2721833" y="3093713"/>
                  <a:pt x="2280909" y="2793352"/>
                </a:cubicBezTo>
                <a:cubicBezTo>
                  <a:pt x="1839985" y="2492991"/>
                  <a:pt x="568998" y="2543298"/>
                  <a:pt x="212412" y="2127527"/>
                </a:cubicBezTo>
                <a:cubicBezTo>
                  <a:pt x="-144174" y="1711756"/>
                  <a:pt x="31900" y="649395"/>
                  <a:pt x="141391" y="298727"/>
                </a:cubicBezTo>
                <a:cubicBezTo>
                  <a:pt x="250882" y="-51941"/>
                  <a:pt x="560121" y="-14211"/>
                  <a:pt x="869360" y="23519"/>
                </a:cubicBezTo>
              </a:path>
            </a:pathLst>
          </a:custGeom>
          <a:noFill/>
          <a:ln w="12700">
            <a:solidFill>
              <a:schemeClr val="accent1">
                <a:lumMod val="20000"/>
                <a:lumOff val="80000"/>
              </a:schemeClr>
            </a:solidFill>
            <a:headEnd w="sm" len="med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228399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E79CE-A4FB-11B0-E82F-C8554CFCC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EC3C2309-2E52-8E4D-634B-21712761B08A}"/>
              </a:ext>
            </a:extLst>
          </p:cNvPr>
          <p:cNvSpPr/>
          <p:nvPr/>
        </p:nvSpPr>
        <p:spPr>
          <a:xfrm>
            <a:off x="12753323" y="548949"/>
            <a:ext cx="4598633" cy="4550476"/>
          </a:xfrm>
          <a:custGeom>
            <a:avLst/>
            <a:gdLst>
              <a:gd name="connsiteX0" fmla="*/ 0 w 1429305"/>
              <a:gd name="connsiteY0" fmla="*/ 0 h 4683640"/>
              <a:gd name="connsiteX1" fmla="*/ 1429305 w 1429305"/>
              <a:gd name="connsiteY1" fmla="*/ 0 h 4683640"/>
              <a:gd name="connsiteX2" fmla="*/ 1429305 w 1429305"/>
              <a:gd name="connsiteY2" fmla="*/ 4683640 h 4683640"/>
              <a:gd name="connsiteX3" fmla="*/ 0 w 1429305"/>
              <a:gd name="connsiteY3" fmla="*/ 4683640 h 4683640"/>
              <a:gd name="connsiteX4" fmla="*/ 0 w 1429305"/>
              <a:gd name="connsiteY4" fmla="*/ 0 h 4683640"/>
              <a:gd name="connsiteX0" fmla="*/ 0 w 4598633"/>
              <a:gd name="connsiteY0" fmla="*/ 0 h 4683640"/>
              <a:gd name="connsiteX1" fmla="*/ 1429305 w 4598633"/>
              <a:gd name="connsiteY1" fmla="*/ 0 h 4683640"/>
              <a:gd name="connsiteX2" fmla="*/ 4598633 w 4598633"/>
              <a:gd name="connsiteY2" fmla="*/ 4523842 h 4683640"/>
              <a:gd name="connsiteX3" fmla="*/ 0 w 4598633"/>
              <a:gd name="connsiteY3" fmla="*/ 4683640 h 4683640"/>
              <a:gd name="connsiteX4" fmla="*/ 0 w 4598633"/>
              <a:gd name="connsiteY4" fmla="*/ 0 h 4683640"/>
              <a:gd name="connsiteX0" fmla="*/ 0 w 4598633"/>
              <a:gd name="connsiteY0" fmla="*/ 0 h 4541598"/>
              <a:gd name="connsiteX1" fmla="*/ 1429305 w 4598633"/>
              <a:gd name="connsiteY1" fmla="*/ 0 h 4541598"/>
              <a:gd name="connsiteX2" fmla="*/ 4598633 w 4598633"/>
              <a:gd name="connsiteY2" fmla="*/ 4523842 h 4541598"/>
              <a:gd name="connsiteX3" fmla="*/ 3382393 w 4598633"/>
              <a:gd name="connsiteY3" fmla="*/ 4541598 h 4541598"/>
              <a:gd name="connsiteX4" fmla="*/ 0 w 4598633"/>
              <a:gd name="connsiteY4" fmla="*/ 0 h 4541598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  <a:gd name="connsiteX0" fmla="*/ 0 w 4598633"/>
              <a:gd name="connsiteY0" fmla="*/ 0 h 4550476"/>
              <a:gd name="connsiteX1" fmla="*/ 1429305 w 4598633"/>
              <a:gd name="connsiteY1" fmla="*/ 0 h 4550476"/>
              <a:gd name="connsiteX2" fmla="*/ 4598633 w 4598633"/>
              <a:gd name="connsiteY2" fmla="*/ 4523842 h 4550476"/>
              <a:gd name="connsiteX3" fmla="*/ 3187085 w 4598633"/>
              <a:gd name="connsiteY3" fmla="*/ 4550476 h 4550476"/>
              <a:gd name="connsiteX4" fmla="*/ 0 w 4598633"/>
              <a:gd name="connsiteY4" fmla="*/ 0 h 4550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633" h="4550476">
                <a:moveTo>
                  <a:pt x="0" y="0"/>
                </a:moveTo>
                <a:lnTo>
                  <a:pt x="1429305" y="0"/>
                </a:lnTo>
                <a:cubicBezTo>
                  <a:pt x="1447061" y="1001920"/>
                  <a:pt x="3187083" y="3220082"/>
                  <a:pt x="4598633" y="4523842"/>
                </a:cubicBezTo>
                <a:lnTo>
                  <a:pt x="3187085" y="4550476"/>
                </a:lnTo>
                <a:cubicBezTo>
                  <a:pt x="2391053" y="2820587"/>
                  <a:pt x="1426346" y="1188351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6503C32-50D5-3895-56AD-2BABC6D75D13}"/>
              </a:ext>
            </a:extLst>
          </p:cNvPr>
          <p:cNvSpPr/>
          <p:nvPr/>
        </p:nvSpPr>
        <p:spPr>
          <a:xfrm>
            <a:off x="2259719" y="839925"/>
            <a:ext cx="1976283" cy="481780"/>
          </a:xfrm>
          <a:prstGeom prst="roundRect">
            <a:avLst>
              <a:gd name="adj" fmla="val 161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dirty="0">
                <a:solidFill>
                  <a:schemeClr val="tx1"/>
                </a:solidFill>
              </a:rPr>
              <a:t>Hello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503F61-C03B-29FA-0F25-9466A7CE193D}"/>
              </a:ext>
            </a:extLst>
          </p:cNvPr>
          <p:cNvSpPr/>
          <p:nvPr/>
        </p:nvSpPr>
        <p:spPr>
          <a:xfrm>
            <a:off x="3753203" y="11529841"/>
            <a:ext cx="1112724" cy="1412196"/>
          </a:xfrm>
          <a:custGeom>
            <a:avLst/>
            <a:gdLst>
              <a:gd name="connsiteX0" fmla="*/ 0 w 1109709"/>
              <a:gd name="connsiteY0" fmla="*/ 554855 h 1109709"/>
              <a:gd name="connsiteX1" fmla="*/ 554855 w 1109709"/>
              <a:gd name="connsiteY1" fmla="*/ 0 h 1109709"/>
              <a:gd name="connsiteX2" fmla="*/ 1109710 w 1109709"/>
              <a:gd name="connsiteY2" fmla="*/ 554855 h 1109709"/>
              <a:gd name="connsiteX3" fmla="*/ 554855 w 1109709"/>
              <a:gd name="connsiteY3" fmla="*/ 1109710 h 1109709"/>
              <a:gd name="connsiteX4" fmla="*/ 0 w 1109709"/>
              <a:gd name="connsiteY4" fmla="*/ 554855 h 1109709"/>
              <a:gd name="connsiteX0" fmla="*/ 94565 w 1204275"/>
              <a:gd name="connsiteY0" fmla="*/ 554855 h 1109710"/>
              <a:gd name="connsiteX1" fmla="*/ 649420 w 1204275"/>
              <a:gd name="connsiteY1" fmla="*/ 0 h 1109710"/>
              <a:gd name="connsiteX2" fmla="*/ 1204275 w 1204275"/>
              <a:gd name="connsiteY2" fmla="*/ 554855 h 1109710"/>
              <a:gd name="connsiteX3" fmla="*/ 649420 w 1204275"/>
              <a:gd name="connsiteY3" fmla="*/ 1109710 h 1109710"/>
              <a:gd name="connsiteX4" fmla="*/ 94565 w 1204275"/>
              <a:gd name="connsiteY4" fmla="*/ 554855 h 1109710"/>
              <a:gd name="connsiteX0" fmla="*/ 3014 w 1112724"/>
              <a:gd name="connsiteY0" fmla="*/ 554855 h 1109710"/>
              <a:gd name="connsiteX1" fmla="*/ 557869 w 1112724"/>
              <a:gd name="connsiteY1" fmla="*/ 0 h 1109710"/>
              <a:gd name="connsiteX2" fmla="*/ 1112724 w 1112724"/>
              <a:gd name="connsiteY2" fmla="*/ 554855 h 1109710"/>
              <a:gd name="connsiteX3" fmla="*/ 557869 w 1112724"/>
              <a:gd name="connsiteY3" fmla="*/ 1109710 h 1109710"/>
              <a:gd name="connsiteX4" fmla="*/ 3014 w 1112724"/>
              <a:gd name="connsiteY4" fmla="*/ 554855 h 1109710"/>
              <a:gd name="connsiteX0" fmla="*/ 3014 w 1112724"/>
              <a:gd name="connsiteY0" fmla="*/ 554855 h 1226252"/>
              <a:gd name="connsiteX1" fmla="*/ 557869 w 1112724"/>
              <a:gd name="connsiteY1" fmla="*/ 0 h 1226252"/>
              <a:gd name="connsiteX2" fmla="*/ 1112724 w 1112724"/>
              <a:gd name="connsiteY2" fmla="*/ 554855 h 1226252"/>
              <a:gd name="connsiteX3" fmla="*/ 557869 w 1112724"/>
              <a:gd name="connsiteY3" fmla="*/ 1109710 h 1226252"/>
              <a:gd name="connsiteX4" fmla="*/ 3014 w 1112724"/>
              <a:gd name="connsiteY4" fmla="*/ 554855 h 1226252"/>
              <a:gd name="connsiteX0" fmla="*/ 3014 w 1112724"/>
              <a:gd name="connsiteY0" fmla="*/ 554855 h 1412196"/>
              <a:gd name="connsiteX1" fmla="*/ 557869 w 1112724"/>
              <a:gd name="connsiteY1" fmla="*/ 0 h 1412196"/>
              <a:gd name="connsiteX2" fmla="*/ 1112724 w 1112724"/>
              <a:gd name="connsiteY2" fmla="*/ 554855 h 1412196"/>
              <a:gd name="connsiteX3" fmla="*/ 557869 w 1112724"/>
              <a:gd name="connsiteY3" fmla="*/ 1109710 h 1412196"/>
              <a:gd name="connsiteX4" fmla="*/ 3014 w 1112724"/>
              <a:gd name="connsiteY4" fmla="*/ 554855 h 141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2724" h="1412196">
                <a:moveTo>
                  <a:pt x="3014" y="554855"/>
                </a:moveTo>
                <a:cubicBezTo>
                  <a:pt x="-32498" y="150763"/>
                  <a:pt x="251431" y="0"/>
                  <a:pt x="557869" y="0"/>
                </a:cubicBezTo>
                <a:cubicBezTo>
                  <a:pt x="864307" y="0"/>
                  <a:pt x="1112724" y="248417"/>
                  <a:pt x="1112724" y="554855"/>
                </a:cubicBezTo>
                <a:cubicBezTo>
                  <a:pt x="1112724" y="861293"/>
                  <a:pt x="526955" y="328475"/>
                  <a:pt x="557869" y="1109710"/>
                </a:cubicBezTo>
                <a:cubicBezTo>
                  <a:pt x="588783" y="1890945"/>
                  <a:pt x="38526" y="958947"/>
                  <a:pt x="3014" y="554855"/>
                </a:cubicBez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2BE49A-264D-AF7C-138D-8488F4966AC0}"/>
              </a:ext>
            </a:extLst>
          </p:cNvPr>
          <p:cNvSpPr/>
          <p:nvPr/>
        </p:nvSpPr>
        <p:spPr>
          <a:xfrm>
            <a:off x="4796634" y="515094"/>
            <a:ext cx="1144171" cy="1144171"/>
          </a:xfrm>
          <a:prstGeom prst="rect">
            <a:avLst/>
          </a:pr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dirty="0"/>
              <a:t>hey</a:t>
            </a:r>
          </a:p>
        </p:txBody>
      </p:sp>
      <p:sp>
        <p:nvSpPr>
          <p:cNvPr id="24" name="Triangle 23">
            <a:extLst>
              <a:ext uri="{FF2B5EF4-FFF2-40B4-BE49-F238E27FC236}">
                <a16:creationId xmlns:a16="http://schemas.microsoft.com/office/drawing/2014/main" id="{260F555E-BD45-016E-7E7C-2C379BE8DA3E}"/>
              </a:ext>
            </a:extLst>
          </p:cNvPr>
          <p:cNvSpPr/>
          <p:nvPr/>
        </p:nvSpPr>
        <p:spPr>
          <a:xfrm rot="10800000">
            <a:off x="5474720" y="933924"/>
            <a:ext cx="1589136" cy="1250185"/>
          </a:xfrm>
          <a:custGeom>
            <a:avLst/>
            <a:gdLst>
              <a:gd name="connsiteX0" fmla="*/ 0 w 1358283"/>
              <a:gd name="connsiteY0" fmla="*/ 1170934 h 1170934"/>
              <a:gd name="connsiteX1" fmla="*/ 679142 w 1358283"/>
              <a:gd name="connsiteY1" fmla="*/ 0 h 1170934"/>
              <a:gd name="connsiteX2" fmla="*/ 1358283 w 1358283"/>
              <a:gd name="connsiteY2" fmla="*/ 1170934 h 1170934"/>
              <a:gd name="connsiteX3" fmla="*/ 0 w 1358283"/>
              <a:gd name="connsiteY3" fmla="*/ 1170934 h 1170934"/>
              <a:gd name="connsiteX0" fmla="*/ 315157 w 679141"/>
              <a:gd name="connsiteY0" fmla="*/ 1721349 h 1721349"/>
              <a:gd name="connsiteX1" fmla="*/ 0 w 679141"/>
              <a:gd name="connsiteY1" fmla="*/ 0 h 1721349"/>
              <a:gd name="connsiteX2" fmla="*/ 679141 w 679141"/>
              <a:gd name="connsiteY2" fmla="*/ 1170934 h 1721349"/>
              <a:gd name="connsiteX3" fmla="*/ 315157 w 679141"/>
              <a:gd name="connsiteY3" fmla="*/ 1721349 h 1721349"/>
              <a:gd name="connsiteX0" fmla="*/ 315157 w 1433743"/>
              <a:gd name="connsiteY0" fmla="*/ 1721349 h 1721349"/>
              <a:gd name="connsiteX1" fmla="*/ 0 w 1433743"/>
              <a:gd name="connsiteY1" fmla="*/ 0 h 1721349"/>
              <a:gd name="connsiteX2" fmla="*/ 1433743 w 1433743"/>
              <a:gd name="connsiteY2" fmla="*/ 558375 h 1721349"/>
              <a:gd name="connsiteX3" fmla="*/ 315157 w 1433743"/>
              <a:gd name="connsiteY3" fmla="*/ 1721349 h 1721349"/>
              <a:gd name="connsiteX0" fmla="*/ 803428 w 1922014"/>
              <a:gd name="connsiteY0" fmla="*/ 1197567 h 1197567"/>
              <a:gd name="connsiteX1" fmla="*/ 0 w 1922014"/>
              <a:gd name="connsiteY1" fmla="*/ 0 h 1197567"/>
              <a:gd name="connsiteX2" fmla="*/ 1922014 w 1922014"/>
              <a:gd name="connsiteY2" fmla="*/ 34593 h 1197567"/>
              <a:gd name="connsiteX3" fmla="*/ 803428 w 1922014"/>
              <a:gd name="connsiteY3" fmla="*/ 1197567 h 1197567"/>
              <a:gd name="connsiteX0" fmla="*/ 803428 w 1922014"/>
              <a:gd name="connsiteY0" fmla="*/ 1631990 h 1631990"/>
              <a:gd name="connsiteX1" fmla="*/ 0 w 1922014"/>
              <a:gd name="connsiteY1" fmla="*/ 434423 h 1631990"/>
              <a:gd name="connsiteX2" fmla="*/ 1922014 w 1922014"/>
              <a:gd name="connsiteY2" fmla="*/ 469016 h 1631990"/>
              <a:gd name="connsiteX3" fmla="*/ 803428 w 1922014"/>
              <a:gd name="connsiteY3" fmla="*/ 1631990 h 1631990"/>
              <a:gd name="connsiteX0" fmla="*/ 929706 w 2048292"/>
              <a:gd name="connsiteY0" fmla="*/ 1631990 h 1631990"/>
              <a:gd name="connsiteX1" fmla="*/ 126278 w 2048292"/>
              <a:gd name="connsiteY1" fmla="*/ 434423 h 1631990"/>
              <a:gd name="connsiteX2" fmla="*/ 2048292 w 2048292"/>
              <a:gd name="connsiteY2" fmla="*/ 469016 h 1631990"/>
              <a:gd name="connsiteX3" fmla="*/ 929706 w 2048292"/>
              <a:gd name="connsiteY3" fmla="*/ 1631990 h 1631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8292" h="1631990">
                <a:moveTo>
                  <a:pt x="929706" y="1631990"/>
                </a:moveTo>
                <a:cubicBezTo>
                  <a:pt x="661897" y="1232801"/>
                  <a:pt x="-351638" y="1286374"/>
                  <a:pt x="126278" y="434423"/>
                </a:cubicBezTo>
                <a:cubicBezTo>
                  <a:pt x="837970" y="-557222"/>
                  <a:pt x="1407621" y="457485"/>
                  <a:pt x="2048292" y="469016"/>
                </a:cubicBezTo>
                <a:lnTo>
                  <a:pt x="929706" y="1631990"/>
                </a:ln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E916E30-7C99-F18C-65CB-0FFC9ADC8253}"/>
              </a:ext>
            </a:extLst>
          </p:cNvPr>
          <p:cNvSpPr/>
          <p:nvPr/>
        </p:nvSpPr>
        <p:spPr>
          <a:xfrm>
            <a:off x="3374992" y="5584057"/>
            <a:ext cx="1976283" cy="481780"/>
          </a:xfrm>
          <a:prstGeom prst="roundRect">
            <a:avLst>
              <a:gd name="adj" fmla="val 1615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dirty="0">
                <a:solidFill>
                  <a:schemeClr val="tx1"/>
                </a:solidFill>
              </a:rPr>
              <a:t>Goodbye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004550-988C-2831-D444-D8355451E28D}"/>
              </a:ext>
            </a:extLst>
          </p:cNvPr>
          <p:cNvSpPr/>
          <p:nvPr/>
        </p:nvSpPr>
        <p:spPr>
          <a:xfrm>
            <a:off x="11609152" y="-1472417"/>
            <a:ext cx="1144171" cy="1144171"/>
          </a:xfrm>
          <a:custGeom>
            <a:avLst/>
            <a:gdLst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4171" h="1144171">
                <a:moveTo>
                  <a:pt x="0" y="0"/>
                </a:moveTo>
                <a:lnTo>
                  <a:pt x="1144171" y="0"/>
                </a:lnTo>
                <a:lnTo>
                  <a:pt x="1144171" y="1144171"/>
                </a:lnTo>
                <a:lnTo>
                  <a:pt x="0" y="1144171"/>
                </a:lnTo>
                <a:cubicBezTo>
                  <a:pt x="301841" y="780536"/>
                  <a:pt x="319596" y="390268"/>
                  <a:pt x="0" y="0"/>
                </a:cubicBez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9171F9A-11A1-192E-4377-296BD4F0CAA2}"/>
              </a:ext>
            </a:extLst>
          </p:cNvPr>
          <p:cNvSpPr/>
          <p:nvPr/>
        </p:nvSpPr>
        <p:spPr>
          <a:xfrm>
            <a:off x="-5808556" y="-3532613"/>
            <a:ext cx="8839668" cy="543755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458DF07-5DED-E51F-C184-DB606096AC4E}"/>
              </a:ext>
            </a:extLst>
          </p:cNvPr>
          <p:cNvSpPr/>
          <p:nvPr/>
        </p:nvSpPr>
        <p:spPr>
          <a:xfrm>
            <a:off x="6096000" y="2992394"/>
            <a:ext cx="1278385" cy="12783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3504EDA9-3DAA-9C0B-AE4E-4E21FA8BAEAA}"/>
              </a:ext>
            </a:extLst>
          </p:cNvPr>
          <p:cNvSpPr/>
          <p:nvPr/>
        </p:nvSpPr>
        <p:spPr>
          <a:xfrm>
            <a:off x="14218253" y="-7690630"/>
            <a:ext cx="1803409" cy="1278386"/>
          </a:xfrm>
          <a:custGeom>
            <a:avLst/>
            <a:gdLst>
              <a:gd name="connsiteX0" fmla="*/ 639193 w 1803409"/>
              <a:gd name="connsiteY0" fmla="*/ 0 h 1278386"/>
              <a:gd name="connsiteX1" fmla="*/ 996572 w 1803409"/>
              <a:gd name="connsiteY1" fmla="*/ 109164 h 1278386"/>
              <a:gd name="connsiteX2" fmla="*/ 1072892 w 1803409"/>
              <a:gd name="connsiteY2" fmla="*/ 172134 h 1278386"/>
              <a:gd name="connsiteX3" fmla="*/ 1803409 w 1803409"/>
              <a:gd name="connsiteY3" fmla="*/ 172134 h 1278386"/>
              <a:gd name="connsiteX4" fmla="*/ 1803409 w 1803409"/>
              <a:gd name="connsiteY4" fmla="*/ 1066538 h 1278386"/>
              <a:gd name="connsiteX5" fmla="*/ 1111495 w 1803409"/>
              <a:gd name="connsiteY5" fmla="*/ 1066538 h 1278386"/>
              <a:gd name="connsiteX6" fmla="*/ 1091171 w 1803409"/>
              <a:gd name="connsiteY6" fmla="*/ 1091171 h 1278386"/>
              <a:gd name="connsiteX7" fmla="*/ 639193 w 1803409"/>
              <a:gd name="connsiteY7" fmla="*/ 1278386 h 1278386"/>
              <a:gd name="connsiteX8" fmla="*/ 0 w 1803409"/>
              <a:gd name="connsiteY8" fmla="*/ 639193 h 1278386"/>
              <a:gd name="connsiteX9" fmla="*/ 639193 w 1803409"/>
              <a:gd name="connsiteY9" fmla="*/ 0 h 127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3409" h="1278386">
                <a:moveTo>
                  <a:pt x="639193" y="0"/>
                </a:moveTo>
                <a:cubicBezTo>
                  <a:pt x="771574" y="0"/>
                  <a:pt x="894556" y="40244"/>
                  <a:pt x="996572" y="109164"/>
                </a:cubicBezTo>
                <a:lnTo>
                  <a:pt x="1072892" y="172134"/>
                </a:lnTo>
                <a:lnTo>
                  <a:pt x="1803409" y="172134"/>
                </a:lnTo>
                <a:lnTo>
                  <a:pt x="1803409" y="1066538"/>
                </a:lnTo>
                <a:lnTo>
                  <a:pt x="1111495" y="1066538"/>
                </a:lnTo>
                <a:lnTo>
                  <a:pt x="1091171" y="1091171"/>
                </a:lnTo>
                <a:cubicBezTo>
                  <a:pt x="975500" y="1206842"/>
                  <a:pt x="815702" y="1278386"/>
                  <a:pt x="639193" y="1278386"/>
                </a:cubicBezTo>
                <a:cubicBezTo>
                  <a:pt x="286176" y="1278386"/>
                  <a:pt x="0" y="992210"/>
                  <a:pt x="0" y="639193"/>
                </a:cubicBezTo>
                <a:cubicBezTo>
                  <a:pt x="0" y="286176"/>
                  <a:pt x="286176" y="0"/>
                  <a:pt x="639193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185A77E4-FC1A-17AA-B08F-05E9BF5C0581}"/>
              </a:ext>
            </a:extLst>
          </p:cNvPr>
          <p:cNvSpPr/>
          <p:nvPr/>
        </p:nvSpPr>
        <p:spPr>
          <a:xfrm rot="5400000">
            <a:off x="8263321" y="3498962"/>
            <a:ext cx="1278384" cy="881661"/>
          </a:xfrm>
          <a:custGeom>
            <a:avLst/>
            <a:gdLst>
              <a:gd name="connsiteX0" fmla="*/ 879791 w 1836157"/>
              <a:gd name="connsiteY0" fmla="*/ 47684 h 1278386"/>
              <a:gd name="connsiteX1" fmla="*/ 1836157 w 1836157"/>
              <a:gd name="connsiteY1" fmla="*/ 47684 h 1278386"/>
              <a:gd name="connsiteX2" fmla="*/ 1836157 w 1836157"/>
              <a:gd name="connsiteY2" fmla="*/ 1191855 h 1278386"/>
              <a:gd name="connsiteX3" fmla="*/ 954874 w 1836157"/>
              <a:gd name="connsiteY3" fmla="*/ 1191855 h 1278386"/>
              <a:gd name="connsiteX4" fmla="*/ 996572 w 1836157"/>
              <a:gd name="connsiteY4" fmla="*/ 1169222 h 1278386"/>
              <a:gd name="connsiteX5" fmla="*/ 1278386 w 1836157"/>
              <a:gd name="connsiteY5" fmla="*/ 639193 h 1278386"/>
              <a:gd name="connsiteX6" fmla="*/ 887996 w 1836157"/>
              <a:gd name="connsiteY6" fmla="*/ 50231 h 1278386"/>
              <a:gd name="connsiteX7" fmla="*/ 639193 w 1836157"/>
              <a:gd name="connsiteY7" fmla="*/ 0 h 1278386"/>
              <a:gd name="connsiteX8" fmla="*/ 768013 w 1836157"/>
              <a:gd name="connsiteY8" fmla="*/ 12986 h 1278386"/>
              <a:gd name="connsiteX9" fmla="*/ 879791 w 1836157"/>
              <a:gd name="connsiteY9" fmla="*/ 47684 h 1278386"/>
              <a:gd name="connsiteX10" fmla="*/ 691986 w 1836157"/>
              <a:gd name="connsiteY10" fmla="*/ 47684 h 1278386"/>
              <a:gd name="connsiteX11" fmla="*/ 691986 w 1836157"/>
              <a:gd name="connsiteY11" fmla="*/ 1191855 h 1278386"/>
              <a:gd name="connsiteX12" fmla="*/ 954874 w 1836157"/>
              <a:gd name="connsiteY12" fmla="*/ 1191855 h 1278386"/>
              <a:gd name="connsiteX13" fmla="*/ 887996 w 1836157"/>
              <a:gd name="connsiteY13" fmla="*/ 1228155 h 1278386"/>
              <a:gd name="connsiteX14" fmla="*/ 639193 w 1836157"/>
              <a:gd name="connsiteY14" fmla="*/ 1278386 h 1278386"/>
              <a:gd name="connsiteX15" fmla="*/ 0 w 1836157"/>
              <a:gd name="connsiteY15" fmla="*/ 639193 h 1278386"/>
              <a:gd name="connsiteX16" fmla="*/ 639193 w 1836157"/>
              <a:gd name="connsiteY16" fmla="*/ 0 h 127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36157" h="1278386">
                <a:moveTo>
                  <a:pt x="879791" y="47684"/>
                </a:moveTo>
                <a:lnTo>
                  <a:pt x="1836157" y="47684"/>
                </a:lnTo>
                <a:lnTo>
                  <a:pt x="1836157" y="1191855"/>
                </a:lnTo>
                <a:lnTo>
                  <a:pt x="954874" y="1191855"/>
                </a:lnTo>
                <a:lnTo>
                  <a:pt x="996572" y="1169222"/>
                </a:lnTo>
                <a:cubicBezTo>
                  <a:pt x="1166599" y="1054355"/>
                  <a:pt x="1278386" y="859829"/>
                  <a:pt x="1278386" y="639193"/>
                </a:cubicBezTo>
                <a:cubicBezTo>
                  <a:pt x="1278386" y="374430"/>
                  <a:pt x="1117412" y="147266"/>
                  <a:pt x="887996" y="50231"/>
                </a:cubicBezTo>
                <a:close/>
                <a:moveTo>
                  <a:pt x="639193" y="0"/>
                </a:moveTo>
                <a:cubicBezTo>
                  <a:pt x="683320" y="0"/>
                  <a:pt x="726403" y="4472"/>
                  <a:pt x="768013" y="12986"/>
                </a:cubicBezTo>
                <a:lnTo>
                  <a:pt x="879791" y="47684"/>
                </a:lnTo>
                <a:lnTo>
                  <a:pt x="691986" y="47684"/>
                </a:lnTo>
                <a:cubicBezTo>
                  <a:pt x="1011582" y="437952"/>
                  <a:pt x="993827" y="828220"/>
                  <a:pt x="691986" y="1191855"/>
                </a:cubicBezTo>
                <a:lnTo>
                  <a:pt x="954874" y="1191855"/>
                </a:lnTo>
                <a:lnTo>
                  <a:pt x="887996" y="1228155"/>
                </a:lnTo>
                <a:cubicBezTo>
                  <a:pt x="811524" y="1260500"/>
                  <a:pt x="727447" y="1278386"/>
                  <a:pt x="639193" y="1278386"/>
                </a:cubicBezTo>
                <a:cubicBezTo>
                  <a:pt x="286176" y="1278386"/>
                  <a:pt x="0" y="992210"/>
                  <a:pt x="0" y="639193"/>
                </a:cubicBezTo>
                <a:cubicBezTo>
                  <a:pt x="0" y="286176"/>
                  <a:pt x="286176" y="0"/>
                  <a:pt x="63919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C3BFA01C-1486-1584-5025-FDC91927953C}"/>
              </a:ext>
            </a:extLst>
          </p:cNvPr>
          <p:cNvSpPr/>
          <p:nvPr/>
        </p:nvSpPr>
        <p:spPr>
          <a:xfrm>
            <a:off x="8486208" y="5123802"/>
            <a:ext cx="586400" cy="1144171"/>
          </a:xfrm>
          <a:custGeom>
            <a:avLst/>
            <a:gdLst>
              <a:gd name="connsiteX0" fmla="*/ 0 w 586400"/>
              <a:gd name="connsiteY0" fmla="*/ 0 h 1144171"/>
              <a:gd name="connsiteX1" fmla="*/ 187805 w 586400"/>
              <a:gd name="connsiteY1" fmla="*/ 0 h 1144171"/>
              <a:gd name="connsiteX2" fmla="*/ 196010 w 586400"/>
              <a:gd name="connsiteY2" fmla="*/ 2547 h 1144171"/>
              <a:gd name="connsiteX3" fmla="*/ 586400 w 586400"/>
              <a:gd name="connsiteY3" fmla="*/ 591509 h 1144171"/>
              <a:gd name="connsiteX4" fmla="*/ 304586 w 586400"/>
              <a:gd name="connsiteY4" fmla="*/ 1121538 h 1144171"/>
              <a:gd name="connsiteX5" fmla="*/ 262888 w 586400"/>
              <a:gd name="connsiteY5" fmla="*/ 1144171 h 1144171"/>
              <a:gd name="connsiteX6" fmla="*/ 0 w 586400"/>
              <a:gd name="connsiteY6" fmla="*/ 1144171 h 1144171"/>
              <a:gd name="connsiteX7" fmla="*/ 0 w 586400"/>
              <a:gd name="connsiteY7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400" h="1144171">
                <a:moveTo>
                  <a:pt x="0" y="0"/>
                </a:moveTo>
                <a:lnTo>
                  <a:pt x="187805" y="0"/>
                </a:lnTo>
                <a:lnTo>
                  <a:pt x="196010" y="2547"/>
                </a:lnTo>
                <a:cubicBezTo>
                  <a:pt x="425426" y="99582"/>
                  <a:pt x="586400" y="326746"/>
                  <a:pt x="586400" y="591509"/>
                </a:cubicBezTo>
                <a:cubicBezTo>
                  <a:pt x="586400" y="812145"/>
                  <a:pt x="474613" y="1006671"/>
                  <a:pt x="304586" y="1121538"/>
                </a:cubicBezTo>
                <a:lnTo>
                  <a:pt x="262888" y="1144171"/>
                </a:lnTo>
                <a:lnTo>
                  <a:pt x="0" y="1144171"/>
                </a:lnTo>
                <a:cubicBezTo>
                  <a:pt x="301841" y="780536"/>
                  <a:pt x="319596" y="390268"/>
                  <a:pt x="0" y="0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9AFA1379-391A-D951-48A0-E4687CB90F3E}"/>
              </a:ext>
            </a:extLst>
          </p:cNvPr>
          <p:cNvSpPr/>
          <p:nvPr/>
        </p:nvSpPr>
        <p:spPr>
          <a:xfrm>
            <a:off x="-1425015" y="9470147"/>
            <a:ext cx="954874" cy="1278386"/>
          </a:xfrm>
          <a:custGeom>
            <a:avLst/>
            <a:gdLst>
              <a:gd name="connsiteX0" fmla="*/ 639193 w 954874"/>
              <a:gd name="connsiteY0" fmla="*/ 0 h 1278386"/>
              <a:gd name="connsiteX1" fmla="*/ 768013 w 954874"/>
              <a:gd name="connsiteY1" fmla="*/ 12986 h 1278386"/>
              <a:gd name="connsiteX2" fmla="*/ 879791 w 954874"/>
              <a:gd name="connsiteY2" fmla="*/ 47684 h 1278386"/>
              <a:gd name="connsiteX3" fmla="*/ 691986 w 954874"/>
              <a:gd name="connsiteY3" fmla="*/ 47684 h 1278386"/>
              <a:gd name="connsiteX4" fmla="*/ 691986 w 954874"/>
              <a:gd name="connsiteY4" fmla="*/ 1191855 h 1278386"/>
              <a:gd name="connsiteX5" fmla="*/ 954874 w 954874"/>
              <a:gd name="connsiteY5" fmla="*/ 1191855 h 1278386"/>
              <a:gd name="connsiteX6" fmla="*/ 887996 w 954874"/>
              <a:gd name="connsiteY6" fmla="*/ 1228155 h 1278386"/>
              <a:gd name="connsiteX7" fmla="*/ 639193 w 954874"/>
              <a:gd name="connsiteY7" fmla="*/ 1278386 h 1278386"/>
              <a:gd name="connsiteX8" fmla="*/ 0 w 954874"/>
              <a:gd name="connsiteY8" fmla="*/ 639193 h 1278386"/>
              <a:gd name="connsiteX9" fmla="*/ 639193 w 954874"/>
              <a:gd name="connsiteY9" fmla="*/ 0 h 127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4874" h="1278386">
                <a:moveTo>
                  <a:pt x="639193" y="0"/>
                </a:moveTo>
                <a:cubicBezTo>
                  <a:pt x="683320" y="0"/>
                  <a:pt x="726403" y="4472"/>
                  <a:pt x="768013" y="12986"/>
                </a:cubicBezTo>
                <a:lnTo>
                  <a:pt x="879791" y="47684"/>
                </a:lnTo>
                <a:lnTo>
                  <a:pt x="691986" y="47684"/>
                </a:lnTo>
                <a:cubicBezTo>
                  <a:pt x="1011582" y="437952"/>
                  <a:pt x="993827" y="828220"/>
                  <a:pt x="691986" y="1191855"/>
                </a:cubicBezTo>
                <a:lnTo>
                  <a:pt x="954874" y="1191855"/>
                </a:lnTo>
                <a:lnTo>
                  <a:pt x="887996" y="1228155"/>
                </a:lnTo>
                <a:cubicBezTo>
                  <a:pt x="811524" y="1260500"/>
                  <a:pt x="727447" y="1278386"/>
                  <a:pt x="639193" y="1278386"/>
                </a:cubicBezTo>
                <a:cubicBezTo>
                  <a:pt x="286176" y="1278386"/>
                  <a:pt x="0" y="992210"/>
                  <a:pt x="0" y="639193"/>
                </a:cubicBezTo>
                <a:cubicBezTo>
                  <a:pt x="0" y="286176"/>
                  <a:pt x="286176" y="0"/>
                  <a:pt x="639193" y="0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FB1FB945-7B30-CB06-B0B0-0E6E3274F6D7}"/>
              </a:ext>
            </a:extLst>
          </p:cNvPr>
          <p:cNvSpPr/>
          <p:nvPr/>
        </p:nvSpPr>
        <p:spPr>
          <a:xfrm>
            <a:off x="8873311" y="5123801"/>
            <a:ext cx="956366" cy="1144171"/>
          </a:xfrm>
          <a:custGeom>
            <a:avLst/>
            <a:gdLst>
              <a:gd name="connsiteX0" fmla="*/ 0 w 956366"/>
              <a:gd name="connsiteY0" fmla="*/ 0 h 1144171"/>
              <a:gd name="connsiteX1" fmla="*/ 956366 w 956366"/>
              <a:gd name="connsiteY1" fmla="*/ 0 h 1144171"/>
              <a:gd name="connsiteX2" fmla="*/ 956366 w 956366"/>
              <a:gd name="connsiteY2" fmla="*/ 1144171 h 1144171"/>
              <a:gd name="connsiteX3" fmla="*/ 75083 w 956366"/>
              <a:gd name="connsiteY3" fmla="*/ 1144171 h 1144171"/>
              <a:gd name="connsiteX4" fmla="*/ 116781 w 956366"/>
              <a:gd name="connsiteY4" fmla="*/ 1121538 h 1144171"/>
              <a:gd name="connsiteX5" fmla="*/ 398595 w 956366"/>
              <a:gd name="connsiteY5" fmla="*/ 591509 h 1144171"/>
              <a:gd name="connsiteX6" fmla="*/ 8205 w 956366"/>
              <a:gd name="connsiteY6" fmla="*/ 2547 h 1144171"/>
              <a:gd name="connsiteX7" fmla="*/ 0 w 956366"/>
              <a:gd name="connsiteY7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6366" h="1144171">
                <a:moveTo>
                  <a:pt x="0" y="0"/>
                </a:moveTo>
                <a:lnTo>
                  <a:pt x="956366" y="0"/>
                </a:lnTo>
                <a:lnTo>
                  <a:pt x="956366" y="1144171"/>
                </a:lnTo>
                <a:lnTo>
                  <a:pt x="75083" y="1144171"/>
                </a:lnTo>
                <a:lnTo>
                  <a:pt x="116781" y="1121538"/>
                </a:lnTo>
                <a:cubicBezTo>
                  <a:pt x="286808" y="1006671"/>
                  <a:pt x="398595" y="812145"/>
                  <a:pt x="398595" y="591509"/>
                </a:cubicBezTo>
                <a:cubicBezTo>
                  <a:pt x="398595" y="326746"/>
                  <a:pt x="237621" y="99582"/>
                  <a:pt x="8205" y="2547"/>
                </a:cubicBez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C7692844-917B-7685-69E5-730E8B7678F3}"/>
              </a:ext>
            </a:extLst>
          </p:cNvPr>
          <p:cNvSpPr/>
          <p:nvPr/>
        </p:nvSpPr>
        <p:spPr>
          <a:xfrm>
            <a:off x="-6254968" y="1848223"/>
            <a:ext cx="586400" cy="1144171"/>
          </a:xfrm>
          <a:custGeom>
            <a:avLst/>
            <a:gdLst>
              <a:gd name="connsiteX0" fmla="*/ 0 w 586400"/>
              <a:gd name="connsiteY0" fmla="*/ 0 h 1144171"/>
              <a:gd name="connsiteX1" fmla="*/ 187805 w 586400"/>
              <a:gd name="connsiteY1" fmla="*/ 0 h 1144171"/>
              <a:gd name="connsiteX2" fmla="*/ 196010 w 586400"/>
              <a:gd name="connsiteY2" fmla="*/ 2547 h 1144171"/>
              <a:gd name="connsiteX3" fmla="*/ 586400 w 586400"/>
              <a:gd name="connsiteY3" fmla="*/ 591509 h 1144171"/>
              <a:gd name="connsiteX4" fmla="*/ 304586 w 586400"/>
              <a:gd name="connsiteY4" fmla="*/ 1121538 h 1144171"/>
              <a:gd name="connsiteX5" fmla="*/ 262888 w 586400"/>
              <a:gd name="connsiteY5" fmla="*/ 1144171 h 1144171"/>
              <a:gd name="connsiteX6" fmla="*/ 0 w 586400"/>
              <a:gd name="connsiteY6" fmla="*/ 1144171 h 1144171"/>
              <a:gd name="connsiteX7" fmla="*/ 0 w 586400"/>
              <a:gd name="connsiteY7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400" h="1144171">
                <a:moveTo>
                  <a:pt x="0" y="0"/>
                </a:moveTo>
                <a:lnTo>
                  <a:pt x="187805" y="0"/>
                </a:lnTo>
                <a:lnTo>
                  <a:pt x="196010" y="2547"/>
                </a:lnTo>
                <a:cubicBezTo>
                  <a:pt x="425426" y="99582"/>
                  <a:pt x="586400" y="326746"/>
                  <a:pt x="586400" y="591509"/>
                </a:cubicBezTo>
                <a:cubicBezTo>
                  <a:pt x="586400" y="812145"/>
                  <a:pt x="474612" y="1006671"/>
                  <a:pt x="304586" y="1121538"/>
                </a:cubicBezTo>
                <a:lnTo>
                  <a:pt x="262888" y="1144171"/>
                </a:lnTo>
                <a:lnTo>
                  <a:pt x="0" y="1144171"/>
                </a:lnTo>
                <a:cubicBezTo>
                  <a:pt x="301841" y="780536"/>
                  <a:pt x="319596" y="390268"/>
                  <a:pt x="0" y="0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42" name="Rectangle 26">
            <a:extLst>
              <a:ext uri="{FF2B5EF4-FFF2-40B4-BE49-F238E27FC236}">
                <a16:creationId xmlns:a16="http://schemas.microsoft.com/office/drawing/2014/main" id="{BEFD80E6-0D80-93A4-F36D-DE9DA7AF02C3}"/>
              </a:ext>
            </a:extLst>
          </p:cNvPr>
          <p:cNvSpPr/>
          <p:nvPr/>
        </p:nvSpPr>
        <p:spPr>
          <a:xfrm>
            <a:off x="10761604" y="5046147"/>
            <a:ext cx="1144171" cy="1144171"/>
          </a:xfrm>
          <a:custGeom>
            <a:avLst/>
            <a:gdLst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  <a:gd name="connsiteX0" fmla="*/ 0 w 1144171"/>
              <a:gd name="connsiteY0" fmla="*/ 0 h 1144171"/>
              <a:gd name="connsiteX1" fmla="*/ 1144171 w 1144171"/>
              <a:gd name="connsiteY1" fmla="*/ 0 h 1144171"/>
              <a:gd name="connsiteX2" fmla="*/ 1144171 w 1144171"/>
              <a:gd name="connsiteY2" fmla="*/ 1144171 h 1144171"/>
              <a:gd name="connsiteX3" fmla="*/ 0 w 1144171"/>
              <a:gd name="connsiteY3" fmla="*/ 1144171 h 1144171"/>
              <a:gd name="connsiteX4" fmla="*/ 0 w 1144171"/>
              <a:gd name="connsiteY4" fmla="*/ 0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4171" h="1144171">
                <a:moveTo>
                  <a:pt x="0" y="0"/>
                </a:moveTo>
                <a:lnTo>
                  <a:pt x="1144171" y="0"/>
                </a:lnTo>
                <a:lnTo>
                  <a:pt x="1144171" y="1144171"/>
                </a:lnTo>
                <a:lnTo>
                  <a:pt x="0" y="1144171"/>
                </a:lnTo>
                <a:cubicBezTo>
                  <a:pt x="301841" y="780536"/>
                  <a:pt x="319596" y="390268"/>
                  <a:pt x="0" y="0"/>
                </a:cubicBez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F263A0-E6AB-CF77-1821-FE83965D3BD1}"/>
              </a:ext>
            </a:extLst>
          </p:cNvPr>
          <p:cNvSpPr/>
          <p:nvPr/>
        </p:nvSpPr>
        <p:spPr>
          <a:xfrm>
            <a:off x="10069618" y="4998463"/>
            <a:ext cx="1278385" cy="12783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52" name="Heart 51">
            <a:extLst>
              <a:ext uri="{FF2B5EF4-FFF2-40B4-BE49-F238E27FC236}">
                <a16:creationId xmlns:a16="http://schemas.microsoft.com/office/drawing/2014/main" id="{8F27D979-EF5C-E5C0-7693-86F21064399A}"/>
              </a:ext>
            </a:extLst>
          </p:cNvPr>
          <p:cNvSpPr/>
          <p:nvPr/>
        </p:nvSpPr>
        <p:spPr>
          <a:xfrm>
            <a:off x="772357" y="3631586"/>
            <a:ext cx="381121" cy="381121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CB30AD1C-5763-5D90-FA73-725325B95932}"/>
              </a:ext>
            </a:extLst>
          </p:cNvPr>
          <p:cNvSpPr/>
          <p:nvPr/>
        </p:nvSpPr>
        <p:spPr>
          <a:xfrm>
            <a:off x="166607" y="2722701"/>
            <a:ext cx="1642369" cy="1580226"/>
          </a:xfrm>
          <a:custGeom>
            <a:avLst/>
            <a:gdLst>
              <a:gd name="connsiteX0" fmla="*/ 976544 w 1642369"/>
              <a:gd name="connsiteY0" fmla="*/ 142043 h 1580226"/>
              <a:gd name="connsiteX1" fmla="*/ 1402672 w 1642369"/>
              <a:gd name="connsiteY1" fmla="*/ 0 h 1580226"/>
              <a:gd name="connsiteX2" fmla="*/ 1642369 w 1642369"/>
              <a:gd name="connsiteY2" fmla="*/ 470517 h 1580226"/>
              <a:gd name="connsiteX3" fmla="*/ 1047565 w 1642369"/>
              <a:gd name="connsiteY3" fmla="*/ 1384917 h 1580226"/>
              <a:gd name="connsiteX4" fmla="*/ 0 w 1642369"/>
              <a:gd name="connsiteY4" fmla="*/ 1580226 h 1580226"/>
              <a:gd name="connsiteX5" fmla="*/ 133165 w 1642369"/>
              <a:gd name="connsiteY5" fmla="*/ 843379 h 1580226"/>
              <a:gd name="connsiteX6" fmla="*/ 976544 w 1642369"/>
              <a:gd name="connsiteY6" fmla="*/ 683581 h 1580226"/>
              <a:gd name="connsiteX7" fmla="*/ 976544 w 1642369"/>
              <a:gd name="connsiteY7" fmla="*/ 142043 h 1580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42369" h="1580226">
                <a:moveTo>
                  <a:pt x="976544" y="142043"/>
                </a:moveTo>
                <a:lnTo>
                  <a:pt x="1402672" y="0"/>
                </a:lnTo>
                <a:lnTo>
                  <a:pt x="1642369" y="470517"/>
                </a:lnTo>
                <a:lnTo>
                  <a:pt x="1047565" y="1384917"/>
                </a:lnTo>
                <a:lnTo>
                  <a:pt x="0" y="1580226"/>
                </a:lnTo>
                <a:lnTo>
                  <a:pt x="133165" y="843379"/>
                </a:lnTo>
                <a:lnTo>
                  <a:pt x="976544" y="683581"/>
                </a:lnTo>
                <a:lnTo>
                  <a:pt x="976544" y="142043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54" name="5-point Star 53">
            <a:extLst>
              <a:ext uri="{FF2B5EF4-FFF2-40B4-BE49-F238E27FC236}">
                <a16:creationId xmlns:a16="http://schemas.microsoft.com/office/drawing/2014/main" id="{51EA2A19-45F1-1971-8245-EA2B22FF4D13}"/>
              </a:ext>
            </a:extLst>
          </p:cNvPr>
          <p:cNvSpPr/>
          <p:nvPr/>
        </p:nvSpPr>
        <p:spPr>
          <a:xfrm>
            <a:off x="3972804" y="2551794"/>
            <a:ext cx="572085" cy="572085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D88CC36E-AFBF-2798-42A7-BF656E1DD48D}"/>
              </a:ext>
            </a:extLst>
          </p:cNvPr>
          <p:cNvCxnSpPr>
            <a:cxnSpLocks/>
            <a:stCxn id="25" idx="0"/>
            <a:endCxn id="23" idx="2"/>
          </p:cNvCxnSpPr>
          <p:nvPr/>
        </p:nvCxnSpPr>
        <p:spPr>
          <a:xfrm rot="5400000" flipH="1" flipV="1">
            <a:off x="2903531" y="3118868"/>
            <a:ext cx="3924792" cy="1005586"/>
          </a:xfrm>
          <a:prstGeom prst="bentConnector3">
            <a:avLst>
              <a:gd name="adj1" fmla="val 54298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B0774FB8-673C-4AED-C8F1-DCBC7881A2D4}"/>
              </a:ext>
            </a:extLst>
          </p:cNvPr>
          <p:cNvCxnSpPr>
            <a:cxnSpLocks/>
            <a:stCxn id="25" idx="0"/>
            <a:endCxn id="4" idx="2"/>
          </p:cNvCxnSpPr>
          <p:nvPr/>
        </p:nvCxnSpPr>
        <p:spPr>
          <a:xfrm rot="16200000" flipV="1">
            <a:off x="1674322" y="2895244"/>
            <a:ext cx="4262352" cy="111527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7B590C7F-0AD8-5E59-916E-C68EDB6A368C}"/>
              </a:ext>
            </a:extLst>
          </p:cNvPr>
          <p:cNvCxnSpPr>
            <a:cxnSpLocks/>
            <a:stCxn id="25" idx="3"/>
            <a:endCxn id="30" idx="0"/>
          </p:cNvCxnSpPr>
          <p:nvPr/>
        </p:nvCxnSpPr>
        <p:spPr>
          <a:xfrm flipV="1">
            <a:off x="5351275" y="2992394"/>
            <a:ext cx="1383918" cy="2832553"/>
          </a:xfrm>
          <a:prstGeom prst="bentConnector4">
            <a:avLst>
              <a:gd name="adj1" fmla="val 40377"/>
              <a:gd name="adj2" fmla="val 109637"/>
            </a:avLst>
          </a:prstGeom>
          <a:ln w="3175">
            <a:solidFill>
              <a:schemeClr val="accent1">
                <a:alpha val="31809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>
            <a:extLst>
              <a:ext uri="{FF2B5EF4-FFF2-40B4-BE49-F238E27FC236}">
                <a16:creationId xmlns:a16="http://schemas.microsoft.com/office/drawing/2014/main" id="{3F514B59-85B5-C3E7-3417-FCCECBFCCFC1}"/>
              </a:ext>
            </a:extLst>
          </p:cNvPr>
          <p:cNvCxnSpPr>
            <a:cxnSpLocks/>
            <a:stCxn id="25" idx="3"/>
            <a:endCxn id="30" idx="4"/>
          </p:cNvCxnSpPr>
          <p:nvPr/>
        </p:nvCxnSpPr>
        <p:spPr>
          <a:xfrm flipV="1">
            <a:off x="5351275" y="4270779"/>
            <a:ext cx="1383918" cy="1554168"/>
          </a:xfrm>
          <a:prstGeom prst="bentConnector2">
            <a:avLst/>
          </a:prstGeom>
          <a:ln w="9525">
            <a:solidFill>
              <a:schemeClr val="bg2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21B03C10-503E-CF54-65F4-75CA16C480CA}"/>
              </a:ext>
            </a:extLst>
          </p:cNvPr>
          <p:cNvCxnSpPr>
            <a:cxnSpLocks/>
            <a:stCxn id="45" idx="8"/>
            <a:endCxn id="24" idx="1"/>
          </p:cNvCxnSpPr>
          <p:nvPr/>
        </p:nvCxnSpPr>
        <p:spPr>
          <a:xfrm flipH="1">
            <a:off x="6965885" y="-7051437"/>
            <a:ext cx="7252368" cy="8902757"/>
          </a:xfrm>
          <a:prstGeom prst="straightConnector1">
            <a:avLst/>
          </a:prstGeom>
          <a:ln w="6350">
            <a:solidFill>
              <a:schemeClr val="tx2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Down Arrow 82">
            <a:extLst>
              <a:ext uri="{FF2B5EF4-FFF2-40B4-BE49-F238E27FC236}">
                <a16:creationId xmlns:a16="http://schemas.microsoft.com/office/drawing/2014/main" id="{0F1FFE43-3693-6C4A-1FA5-ADA593731FEA}"/>
              </a:ext>
            </a:extLst>
          </p:cNvPr>
          <p:cNvSpPr/>
          <p:nvPr/>
        </p:nvSpPr>
        <p:spPr>
          <a:xfrm rot="5218141">
            <a:off x="901409" y="-139562"/>
            <a:ext cx="470517" cy="1469178"/>
          </a:xfrm>
          <a:custGeom>
            <a:avLst/>
            <a:gdLst>
              <a:gd name="connsiteX0" fmla="*/ 0 w 470517"/>
              <a:gd name="connsiteY0" fmla="*/ 1233920 h 1469178"/>
              <a:gd name="connsiteX1" fmla="*/ 117629 w 470517"/>
              <a:gd name="connsiteY1" fmla="*/ 1233920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352888 w 470517"/>
              <a:gd name="connsiteY4" fmla="*/ 1233920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17629 w 470517"/>
              <a:gd name="connsiteY1" fmla="*/ 1233920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352888 w 470517"/>
              <a:gd name="connsiteY4" fmla="*/ 1233920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17629 w 470517"/>
              <a:gd name="connsiteY1" fmla="*/ 1233920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352888 w 470517"/>
              <a:gd name="connsiteY4" fmla="*/ 1233920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17629 w 470517"/>
              <a:gd name="connsiteY1" fmla="*/ 1233920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255370 w 470517"/>
              <a:gd name="connsiteY4" fmla="*/ 1228756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87142 w 470517"/>
              <a:gd name="connsiteY1" fmla="*/ 1264271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255370 w 470517"/>
              <a:gd name="connsiteY4" fmla="*/ 1228756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  <a:gd name="connsiteX0" fmla="*/ 0 w 470517"/>
              <a:gd name="connsiteY0" fmla="*/ 1233920 h 1469178"/>
              <a:gd name="connsiteX1" fmla="*/ 187142 w 470517"/>
              <a:gd name="connsiteY1" fmla="*/ 1264271 h 1469178"/>
              <a:gd name="connsiteX2" fmla="*/ 117629 w 470517"/>
              <a:gd name="connsiteY2" fmla="*/ 0 h 1469178"/>
              <a:gd name="connsiteX3" fmla="*/ 352888 w 470517"/>
              <a:gd name="connsiteY3" fmla="*/ 0 h 1469178"/>
              <a:gd name="connsiteX4" fmla="*/ 277741 w 470517"/>
              <a:gd name="connsiteY4" fmla="*/ 1309952 h 1469178"/>
              <a:gd name="connsiteX5" fmla="*/ 470517 w 470517"/>
              <a:gd name="connsiteY5" fmla="*/ 1233920 h 1469178"/>
              <a:gd name="connsiteX6" fmla="*/ 235259 w 470517"/>
              <a:gd name="connsiteY6" fmla="*/ 1469178 h 1469178"/>
              <a:gd name="connsiteX7" fmla="*/ 0 w 470517"/>
              <a:gd name="connsiteY7" fmla="*/ 1233920 h 146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0517" h="1469178">
                <a:moveTo>
                  <a:pt x="0" y="1233920"/>
                </a:moveTo>
                <a:lnTo>
                  <a:pt x="187142" y="1264271"/>
                </a:lnTo>
                <a:cubicBezTo>
                  <a:pt x="187142" y="852964"/>
                  <a:pt x="216971" y="549920"/>
                  <a:pt x="117629" y="0"/>
                </a:cubicBezTo>
                <a:lnTo>
                  <a:pt x="352888" y="0"/>
                </a:lnTo>
                <a:cubicBezTo>
                  <a:pt x="271223" y="442544"/>
                  <a:pt x="277741" y="898645"/>
                  <a:pt x="277741" y="1309952"/>
                </a:cubicBezTo>
                <a:lnTo>
                  <a:pt x="470517" y="1233920"/>
                </a:lnTo>
                <a:lnTo>
                  <a:pt x="235259" y="1469178"/>
                </a:lnTo>
                <a:lnTo>
                  <a:pt x="0" y="123392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5655B915-6548-8C96-4959-90CAD0BF35EE}"/>
              </a:ext>
            </a:extLst>
          </p:cNvPr>
          <p:cNvSpPr/>
          <p:nvPr/>
        </p:nvSpPr>
        <p:spPr>
          <a:xfrm>
            <a:off x="11055673" y="3512814"/>
            <a:ext cx="956366" cy="1144171"/>
          </a:xfrm>
          <a:custGeom>
            <a:avLst/>
            <a:gdLst>
              <a:gd name="connsiteX0" fmla="*/ 0 w 956366"/>
              <a:gd name="connsiteY0" fmla="*/ 0 h 1144171"/>
              <a:gd name="connsiteX1" fmla="*/ 956366 w 956366"/>
              <a:gd name="connsiteY1" fmla="*/ 0 h 1144171"/>
              <a:gd name="connsiteX2" fmla="*/ 956366 w 956366"/>
              <a:gd name="connsiteY2" fmla="*/ 1144171 h 1144171"/>
              <a:gd name="connsiteX3" fmla="*/ 75083 w 956366"/>
              <a:gd name="connsiteY3" fmla="*/ 1144171 h 1144171"/>
              <a:gd name="connsiteX4" fmla="*/ 116781 w 956366"/>
              <a:gd name="connsiteY4" fmla="*/ 1121538 h 1144171"/>
              <a:gd name="connsiteX5" fmla="*/ 398595 w 956366"/>
              <a:gd name="connsiteY5" fmla="*/ 591509 h 1144171"/>
              <a:gd name="connsiteX6" fmla="*/ 8205 w 956366"/>
              <a:gd name="connsiteY6" fmla="*/ 2547 h 114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6366" h="1144171">
                <a:moveTo>
                  <a:pt x="0" y="0"/>
                </a:moveTo>
                <a:lnTo>
                  <a:pt x="956366" y="0"/>
                </a:lnTo>
                <a:lnTo>
                  <a:pt x="956366" y="1144171"/>
                </a:lnTo>
                <a:lnTo>
                  <a:pt x="75083" y="1144171"/>
                </a:lnTo>
                <a:lnTo>
                  <a:pt x="116781" y="1121538"/>
                </a:lnTo>
                <a:cubicBezTo>
                  <a:pt x="286807" y="1006671"/>
                  <a:pt x="398595" y="812145"/>
                  <a:pt x="398595" y="591509"/>
                </a:cubicBezTo>
                <a:cubicBezTo>
                  <a:pt x="398595" y="326746"/>
                  <a:pt x="237621" y="99582"/>
                  <a:pt x="8205" y="2547"/>
                </a:cubicBezTo>
                <a:close/>
              </a:path>
            </a:pathLst>
          </a:custGeom>
          <a:solidFill>
            <a:schemeClr val="accent1">
              <a:alpha val="582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R"/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0A597CD1-AF4D-2ABD-6C36-DC05B5A13FAC}"/>
              </a:ext>
            </a:extLst>
          </p:cNvPr>
          <p:cNvSpPr/>
          <p:nvPr/>
        </p:nvSpPr>
        <p:spPr>
          <a:xfrm>
            <a:off x="5282130" y="1482571"/>
            <a:ext cx="2317156" cy="4323425"/>
          </a:xfrm>
          <a:custGeom>
            <a:avLst/>
            <a:gdLst>
              <a:gd name="connsiteX0" fmla="*/ 53356 w 2317161"/>
              <a:gd name="connsiteY0" fmla="*/ 4323425 h 4323425"/>
              <a:gd name="connsiteX1" fmla="*/ 497239 w 2317161"/>
              <a:gd name="connsiteY1" fmla="*/ 4092606 h 4323425"/>
              <a:gd name="connsiteX2" fmla="*/ 364074 w 2317161"/>
              <a:gd name="connsiteY2" fmla="*/ 3373514 h 4323425"/>
              <a:gd name="connsiteX3" fmla="*/ 90 w 2317161"/>
              <a:gd name="connsiteY3" fmla="*/ 2583402 h 4323425"/>
              <a:gd name="connsiteX4" fmla="*/ 399585 w 2317161"/>
              <a:gd name="connsiteY4" fmla="*/ 1402672 h 4323425"/>
              <a:gd name="connsiteX5" fmla="*/ 621526 w 2317161"/>
              <a:gd name="connsiteY5" fmla="*/ 958788 h 4323425"/>
              <a:gd name="connsiteX6" fmla="*/ 1882156 w 2317161"/>
              <a:gd name="connsiteY6" fmla="*/ 1012054 h 4323425"/>
              <a:gd name="connsiteX7" fmla="*/ 2317161 w 2317161"/>
              <a:gd name="connsiteY7" fmla="*/ 0 h 4323425"/>
              <a:gd name="connsiteX0" fmla="*/ 53353 w 2317158"/>
              <a:gd name="connsiteY0" fmla="*/ 4323425 h 4323425"/>
              <a:gd name="connsiteX1" fmla="*/ 417337 w 2317158"/>
              <a:gd name="connsiteY1" fmla="*/ 4039340 h 4323425"/>
              <a:gd name="connsiteX2" fmla="*/ 364071 w 2317158"/>
              <a:gd name="connsiteY2" fmla="*/ 3373514 h 4323425"/>
              <a:gd name="connsiteX3" fmla="*/ 87 w 2317158"/>
              <a:gd name="connsiteY3" fmla="*/ 2583402 h 4323425"/>
              <a:gd name="connsiteX4" fmla="*/ 399582 w 2317158"/>
              <a:gd name="connsiteY4" fmla="*/ 1402672 h 4323425"/>
              <a:gd name="connsiteX5" fmla="*/ 621523 w 2317158"/>
              <a:gd name="connsiteY5" fmla="*/ 958788 h 4323425"/>
              <a:gd name="connsiteX6" fmla="*/ 1882153 w 2317158"/>
              <a:gd name="connsiteY6" fmla="*/ 1012054 h 4323425"/>
              <a:gd name="connsiteX7" fmla="*/ 2317158 w 2317158"/>
              <a:gd name="connsiteY7" fmla="*/ 0 h 4323425"/>
              <a:gd name="connsiteX0" fmla="*/ 53353 w 2317158"/>
              <a:gd name="connsiteY0" fmla="*/ 4323425 h 4323425"/>
              <a:gd name="connsiteX1" fmla="*/ 417337 w 2317158"/>
              <a:gd name="connsiteY1" fmla="*/ 4039340 h 4323425"/>
              <a:gd name="connsiteX2" fmla="*/ 364071 w 2317158"/>
              <a:gd name="connsiteY2" fmla="*/ 3373514 h 4323425"/>
              <a:gd name="connsiteX3" fmla="*/ 87 w 2317158"/>
              <a:gd name="connsiteY3" fmla="*/ 2583402 h 4323425"/>
              <a:gd name="connsiteX4" fmla="*/ 399582 w 2317158"/>
              <a:gd name="connsiteY4" fmla="*/ 1402672 h 4323425"/>
              <a:gd name="connsiteX5" fmla="*/ 621523 w 2317158"/>
              <a:gd name="connsiteY5" fmla="*/ 958788 h 4323425"/>
              <a:gd name="connsiteX6" fmla="*/ 1882153 w 2317158"/>
              <a:gd name="connsiteY6" fmla="*/ 1012054 h 4323425"/>
              <a:gd name="connsiteX7" fmla="*/ 2317158 w 2317158"/>
              <a:gd name="connsiteY7" fmla="*/ 0 h 4323425"/>
              <a:gd name="connsiteX0" fmla="*/ 53353 w 2317158"/>
              <a:gd name="connsiteY0" fmla="*/ 4323425 h 4323425"/>
              <a:gd name="connsiteX1" fmla="*/ 417337 w 2317158"/>
              <a:gd name="connsiteY1" fmla="*/ 4039340 h 4323425"/>
              <a:gd name="connsiteX2" fmla="*/ 364071 w 2317158"/>
              <a:gd name="connsiteY2" fmla="*/ 3373514 h 4323425"/>
              <a:gd name="connsiteX3" fmla="*/ 87 w 2317158"/>
              <a:gd name="connsiteY3" fmla="*/ 2583402 h 4323425"/>
              <a:gd name="connsiteX4" fmla="*/ 399582 w 2317158"/>
              <a:gd name="connsiteY4" fmla="*/ 1402672 h 4323425"/>
              <a:gd name="connsiteX5" fmla="*/ 621523 w 2317158"/>
              <a:gd name="connsiteY5" fmla="*/ 958788 h 4323425"/>
              <a:gd name="connsiteX6" fmla="*/ 1882153 w 2317158"/>
              <a:gd name="connsiteY6" fmla="*/ 1012054 h 4323425"/>
              <a:gd name="connsiteX7" fmla="*/ 2317158 w 2317158"/>
              <a:gd name="connsiteY7" fmla="*/ 0 h 4323425"/>
              <a:gd name="connsiteX0" fmla="*/ 53353 w 2317158"/>
              <a:gd name="connsiteY0" fmla="*/ 4323425 h 4324974"/>
              <a:gd name="connsiteX1" fmla="*/ 417337 w 2317158"/>
              <a:gd name="connsiteY1" fmla="*/ 4039340 h 4324974"/>
              <a:gd name="connsiteX2" fmla="*/ 364071 w 2317158"/>
              <a:gd name="connsiteY2" fmla="*/ 3373514 h 4324974"/>
              <a:gd name="connsiteX3" fmla="*/ 87 w 2317158"/>
              <a:gd name="connsiteY3" fmla="*/ 2583402 h 4324974"/>
              <a:gd name="connsiteX4" fmla="*/ 399582 w 2317158"/>
              <a:gd name="connsiteY4" fmla="*/ 1402672 h 4324974"/>
              <a:gd name="connsiteX5" fmla="*/ 621523 w 2317158"/>
              <a:gd name="connsiteY5" fmla="*/ 958788 h 4324974"/>
              <a:gd name="connsiteX6" fmla="*/ 1882153 w 2317158"/>
              <a:gd name="connsiteY6" fmla="*/ 1012054 h 4324974"/>
              <a:gd name="connsiteX7" fmla="*/ 2317158 w 2317158"/>
              <a:gd name="connsiteY7" fmla="*/ 0 h 4324974"/>
              <a:gd name="connsiteX0" fmla="*/ 53351 w 2317156"/>
              <a:gd name="connsiteY0" fmla="*/ 4323425 h 4323425"/>
              <a:gd name="connsiteX1" fmla="*/ 381825 w 2317156"/>
              <a:gd name="connsiteY1" fmla="*/ 3968318 h 4323425"/>
              <a:gd name="connsiteX2" fmla="*/ 364069 w 2317156"/>
              <a:gd name="connsiteY2" fmla="*/ 3373514 h 4323425"/>
              <a:gd name="connsiteX3" fmla="*/ 85 w 2317156"/>
              <a:gd name="connsiteY3" fmla="*/ 2583402 h 4323425"/>
              <a:gd name="connsiteX4" fmla="*/ 399580 w 2317156"/>
              <a:gd name="connsiteY4" fmla="*/ 1402672 h 4323425"/>
              <a:gd name="connsiteX5" fmla="*/ 621521 w 2317156"/>
              <a:gd name="connsiteY5" fmla="*/ 958788 h 4323425"/>
              <a:gd name="connsiteX6" fmla="*/ 1882151 w 2317156"/>
              <a:gd name="connsiteY6" fmla="*/ 1012054 h 4323425"/>
              <a:gd name="connsiteX7" fmla="*/ 2317156 w 2317156"/>
              <a:gd name="connsiteY7" fmla="*/ 0 h 432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7156" h="4323425">
                <a:moveTo>
                  <a:pt x="53351" y="4323425"/>
                </a:moveTo>
                <a:cubicBezTo>
                  <a:pt x="249399" y="4287174"/>
                  <a:pt x="436572" y="4375211"/>
                  <a:pt x="381825" y="3968318"/>
                </a:cubicBezTo>
                <a:cubicBezTo>
                  <a:pt x="327078" y="3561425"/>
                  <a:pt x="427692" y="3604333"/>
                  <a:pt x="364069" y="3373514"/>
                </a:cubicBezTo>
                <a:cubicBezTo>
                  <a:pt x="300446" y="3142695"/>
                  <a:pt x="-5834" y="2911876"/>
                  <a:pt x="85" y="2583402"/>
                </a:cubicBezTo>
                <a:cubicBezTo>
                  <a:pt x="6004" y="2254928"/>
                  <a:pt x="296007" y="1673441"/>
                  <a:pt x="399580" y="1402672"/>
                </a:cubicBezTo>
                <a:cubicBezTo>
                  <a:pt x="503153" y="1131903"/>
                  <a:pt x="374426" y="1023891"/>
                  <a:pt x="621521" y="958788"/>
                </a:cubicBezTo>
                <a:cubicBezTo>
                  <a:pt x="868616" y="893685"/>
                  <a:pt x="1599545" y="1171852"/>
                  <a:pt x="1882151" y="1012054"/>
                </a:cubicBezTo>
                <a:cubicBezTo>
                  <a:pt x="2164757" y="852256"/>
                  <a:pt x="2240956" y="426128"/>
                  <a:pt x="2317156" y="0"/>
                </a:cubicBezTo>
              </a:path>
            </a:pathLst>
          </a:custGeom>
          <a:noFill/>
          <a:ln w="12700">
            <a:solidFill>
              <a:schemeClr val="accent1">
                <a:lumMod val="20000"/>
                <a:lumOff val="80000"/>
              </a:schemeClr>
            </a:solidFill>
            <a:headEnd w="sm" len="med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1FA48F5B-5745-260F-8F2F-A829A45DBDFA}"/>
              </a:ext>
            </a:extLst>
          </p:cNvPr>
          <p:cNvSpPr/>
          <p:nvPr/>
        </p:nvSpPr>
        <p:spPr>
          <a:xfrm>
            <a:off x="2797118" y="1618850"/>
            <a:ext cx="2865411" cy="4187146"/>
          </a:xfrm>
          <a:custGeom>
            <a:avLst/>
            <a:gdLst>
              <a:gd name="connsiteX0" fmla="*/ 2556117 w 2865411"/>
              <a:gd name="connsiteY0" fmla="*/ 4187146 h 4187146"/>
              <a:gd name="connsiteX1" fmla="*/ 2857958 w 2865411"/>
              <a:gd name="connsiteY1" fmla="*/ 3929694 h 4187146"/>
              <a:gd name="connsiteX2" fmla="*/ 2280909 w 2865411"/>
              <a:gd name="connsiteY2" fmla="*/ 2793352 h 4187146"/>
              <a:gd name="connsiteX3" fmla="*/ 212412 w 2865411"/>
              <a:gd name="connsiteY3" fmla="*/ 2127527 h 4187146"/>
              <a:gd name="connsiteX4" fmla="*/ 141391 w 2865411"/>
              <a:gd name="connsiteY4" fmla="*/ 298727 h 4187146"/>
              <a:gd name="connsiteX5" fmla="*/ 869360 w 2865411"/>
              <a:gd name="connsiteY5" fmla="*/ 23519 h 418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5411" h="4187146">
                <a:moveTo>
                  <a:pt x="2556117" y="4187146"/>
                </a:moveTo>
                <a:cubicBezTo>
                  <a:pt x="2729971" y="4174569"/>
                  <a:pt x="2903826" y="4161993"/>
                  <a:pt x="2857958" y="3929694"/>
                </a:cubicBezTo>
                <a:cubicBezTo>
                  <a:pt x="2812090" y="3697395"/>
                  <a:pt x="2721833" y="3093713"/>
                  <a:pt x="2280909" y="2793352"/>
                </a:cubicBezTo>
                <a:cubicBezTo>
                  <a:pt x="1839985" y="2492991"/>
                  <a:pt x="568998" y="2543298"/>
                  <a:pt x="212412" y="2127527"/>
                </a:cubicBezTo>
                <a:cubicBezTo>
                  <a:pt x="-144174" y="1711756"/>
                  <a:pt x="31900" y="649395"/>
                  <a:pt x="141391" y="298727"/>
                </a:cubicBezTo>
                <a:cubicBezTo>
                  <a:pt x="250882" y="-51941"/>
                  <a:pt x="560121" y="-14211"/>
                  <a:pt x="869360" y="23519"/>
                </a:cubicBezTo>
              </a:path>
            </a:pathLst>
          </a:custGeom>
          <a:noFill/>
          <a:ln w="12700">
            <a:solidFill>
              <a:schemeClr val="accent1">
                <a:lumMod val="20000"/>
                <a:lumOff val="80000"/>
              </a:schemeClr>
            </a:solidFill>
            <a:headEnd w="sm" len="med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7282723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52DD3DA-52F0-3584-7FA1-01A1FBD9B62D}"/>
              </a:ext>
            </a:extLst>
          </p:cNvPr>
          <p:cNvSpPr/>
          <p:nvPr/>
        </p:nvSpPr>
        <p:spPr>
          <a:xfrm>
            <a:off x="2492375" y="2546350"/>
            <a:ext cx="1943100" cy="1943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pic>
        <p:nvPicPr>
          <p:cNvPr id="3" name="Picture 2" descr="Woman and child sailing on boat">
            <a:extLst>
              <a:ext uri="{FF2B5EF4-FFF2-40B4-BE49-F238E27FC236}">
                <a16:creationId xmlns:a16="http://schemas.microsoft.com/office/drawing/2014/main" id="{746A4D3E-0E4C-957A-D9EB-E254E1303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73980"/>
            <a:ext cx="3298054" cy="2198703"/>
          </a:xfrm>
          <a:prstGeom prst="rect">
            <a:avLst/>
          </a:prstGeom>
        </p:spPr>
      </p:pic>
      <p:pic>
        <p:nvPicPr>
          <p:cNvPr id="5" name="Picture 4" descr="Person on busy street">
            <a:extLst>
              <a:ext uri="{FF2B5EF4-FFF2-40B4-BE49-F238E27FC236}">
                <a16:creationId xmlns:a16="http://schemas.microsoft.com/office/drawing/2014/main" id="{DC2692DF-DFEE-06D5-BACD-4D8AE34C4E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064" y="345586"/>
            <a:ext cx="3210595" cy="3019055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Person on busy street">
            <a:extLst>
              <a:ext uri="{FF2B5EF4-FFF2-40B4-BE49-F238E27FC236}">
                <a16:creationId xmlns:a16="http://schemas.microsoft.com/office/drawing/2014/main" id="{A9D5BF2E-C49C-DE25-9B40-13B2056EFC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1584" y="3429000"/>
            <a:ext cx="2370339" cy="2308195"/>
          </a:xfrm>
          <a:prstGeom prst="pentagon">
            <a:avLst/>
          </a:prstGeom>
          <a:ln>
            <a:noFill/>
          </a:ln>
          <a:effectLst/>
        </p:spPr>
      </p:pic>
      <p:pic>
        <p:nvPicPr>
          <p:cNvPr id="9" name="Picture 8" descr="Person on busy street">
            <a:extLst>
              <a:ext uri="{FF2B5EF4-FFF2-40B4-BE49-F238E27FC236}">
                <a16:creationId xmlns:a16="http://schemas.microsoft.com/office/drawing/2014/main" id="{28AF9C1B-3B55-AD2C-0537-31F3028FFD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7735" y="2188598"/>
            <a:ext cx="3982610" cy="2658604"/>
          </a:xfrm>
          <a:prstGeom prst="rect">
            <a:avLst/>
          </a:prstGeom>
        </p:spPr>
      </p:pic>
      <p:pic>
        <p:nvPicPr>
          <p:cNvPr id="15" name="Picture 14" descr="Person on busy street">
            <a:extLst>
              <a:ext uri="{FF2B5EF4-FFF2-40B4-BE49-F238E27FC236}">
                <a16:creationId xmlns:a16="http://schemas.microsoft.com/office/drawing/2014/main" id="{4BDE818E-CF89-CF45-50EE-3E0F4EC6FB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46642" y1="70144" x2="46642" y2="70144"/>
                        <a14:foregroundMark x1="46476" y1="69422" x2="47124" y2="77490"/>
                        <a14:foregroundMark x1="47939" y1="69920" x2="51047" y2="794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8937" y="59279"/>
            <a:ext cx="3457695" cy="23081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89B4EAE-4EFC-7197-8946-55DE99C94922}"/>
              </a:ext>
            </a:extLst>
          </p:cNvPr>
          <p:cNvSpPr txBox="1"/>
          <p:nvPr/>
        </p:nvSpPr>
        <p:spPr>
          <a:xfrm>
            <a:off x="6013862" y="345586"/>
            <a:ext cx="1945686" cy="397907"/>
          </a:xfrm>
          <a:prstGeom prst="roundRect">
            <a:avLst>
              <a:gd name="adj" fmla="val 12720"/>
            </a:avLst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FR" dirty="0"/>
              <a:t>How you doing?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157058-70D5-E45B-1E9E-147BB112C266}"/>
              </a:ext>
            </a:extLst>
          </p:cNvPr>
          <p:cNvSpPr/>
          <p:nvPr/>
        </p:nvSpPr>
        <p:spPr>
          <a:xfrm>
            <a:off x="5870222" y="405694"/>
            <a:ext cx="225778" cy="367595"/>
          </a:xfrm>
          <a:custGeom>
            <a:avLst/>
            <a:gdLst>
              <a:gd name="connsiteX0" fmla="*/ 0 w 225778"/>
              <a:gd name="connsiteY0" fmla="*/ 0 h 310445"/>
              <a:gd name="connsiteX1" fmla="*/ 225778 w 225778"/>
              <a:gd name="connsiteY1" fmla="*/ 0 h 310445"/>
              <a:gd name="connsiteX2" fmla="*/ 225778 w 225778"/>
              <a:gd name="connsiteY2" fmla="*/ 310445 h 310445"/>
              <a:gd name="connsiteX3" fmla="*/ 0 w 225778"/>
              <a:gd name="connsiteY3" fmla="*/ 310445 h 310445"/>
              <a:gd name="connsiteX4" fmla="*/ 0 w 225778"/>
              <a:gd name="connsiteY4" fmla="*/ 0 h 310445"/>
              <a:gd name="connsiteX0" fmla="*/ 0 w 225778"/>
              <a:gd name="connsiteY0" fmla="*/ 0 h 310445"/>
              <a:gd name="connsiteX1" fmla="*/ 225778 w 225778"/>
              <a:gd name="connsiteY1" fmla="*/ 0 h 310445"/>
              <a:gd name="connsiteX2" fmla="*/ 219428 w 225778"/>
              <a:gd name="connsiteY2" fmla="*/ 253295 h 310445"/>
              <a:gd name="connsiteX3" fmla="*/ 0 w 225778"/>
              <a:gd name="connsiteY3" fmla="*/ 310445 h 310445"/>
              <a:gd name="connsiteX4" fmla="*/ 0 w 225778"/>
              <a:gd name="connsiteY4" fmla="*/ 0 h 310445"/>
              <a:gd name="connsiteX0" fmla="*/ 0 w 225778"/>
              <a:gd name="connsiteY0" fmla="*/ 0 h 310445"/>
              <a:gd name="connsiteX1" fmla="*/ 225778 w 225778"/>
              <a:gd name="connsiteY1" fmla="*/ 0 h 310445"/>
              <a:gd name="connsiteX2" fmla="*/ 219428 w 225778"/>
              <a:gd name="connsiteY2" fmla="*/ 253295 h 310445"/>
              <a:gd name="connsiteX3" fmla="*/ 0 w 225778"/>
              <a:gd name="connsiteY3" fmla="*/ 310445 h 310445"/>
              <a:gd name="connsiteX4" fmla="*/ 0 w 225778"/>
              <a:gd name="connsiteY4" fmla="*/ 0 h 310445"/>
              <a:gd name="connsiteX0" fmla="*/ 184150 w 225778"/>
              <a:gd name="connsiteY0" fmla="*/ 0 h 367595"/>
              <a:gd name="connsiteX1" fmla="*/ 225778 w 225778"/>
              <a:gd name="connsiteY1" fmla="*/ 57150 h 367595"/>
              <a:gd name="connsiteX2" fmla="*/ 219428 w 225778"/>
              <a:gd name="connsiteY2" fmla="*/ 310445 h 367595"/>
              <a:gd name="connsiteX3" fmla="*/ 0 w 225778"/>
              <a:gd name="connsiteY3" fmla="*/ 367595 h 367595"/>
              <a:gd name="connsiteX4" fmla="*/ 184150 w 225778"/>
              <a:gd name="connsiteY4" fmla="*/ 0 h 367595"/>
              <a:gd name="connsiteX0" fmla="*/ 184150 w 225778"/>
              <a:gd name="connsiteY0" fmla="*/ 0 h 367595"/>
              <a:gd name="connsiteX1" fmla="*/ 225778 w 225778"/>
              <a:gd name="connsiteY1" fmla="*/ 57150 h 367595"/>
              <a:gd name="connsiteX2" fmla="*/ 219428 w 225778"/>
              <a:gd name="connsiteY2" fmla="*/ 310445 h 367595"/>
              <a:gd name="connsiteX3" fmla="*/ 0 w 225778"/>
              <a:gd name="connsiteY3" fmla="*/ 367595 h 367595"/>
              <a:gd name="connsiteX4" fmla="*/ 184150 w 225778"/>
              <a:gd name="connsiteY4" fmla="*/ 0 h 367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778" h="367595">
                <a:moveTo>
                  <a:pt x="184150" y="0"/>
                </a:moveTo>
                <a:lnTo>
                  <a:pt x="225778" y="57150"/>
                </a:lnTo>
                <a:lnTo>
                  <a:pt x="219428" y="310445"/>
                </a:lnTo>
                <a:cubicBezTo>
                  <a:pt x="63735" y="294570"/>
                  <a:pt x="73143" y="348545"/>
                  <a:pt x="0" y="367595"/>
                </a:cubicBezTo>
                <a:cubicBezTo>
                  <a:pt x="61383" y="245063"/>
                  <a:pt x="195792" y="160632"/>
                  <a:pt x="184150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935053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C0DCBD-B6D3-84C3-00E4-F9A1D29D12E8}"/>
              </a:ext>
            </a:extLst>
          </p:cNvPr>
          <p:cNvSpPr/>
          <p:nvPr/>
        </p:nvSpPr>
        <p:spPr>
          <a:xfrm>
            <a:off x="847898" y="706582"/>
            <a:ext cx="1088967" cy="10889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E490FC-C242-E7C2-8D3E-A13FEF10C986}"/>
              </a:ext>
            </a:extLst>
          </p:cNvPr>
          <p:cNvSpPr/>
          <p:nvPr/>
        </p:nvSpPr>
        <p:spPr>
          <a:xfrm>
            <a:off x="2322022" y="706582"/>
            <a:ext cx="1088967" cy="10889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8DE623-FA19-F212-D2D9-1FB71F93BCDF}"/>
              </a:ext>
            </a:extLst>
          </p:cNvPr>
          <p:cNvSpPr/>
          <p:nvPr/>
        </p:nvSpPr>
        <p:spPr>
          <a:xfrm>
            <a:off x="3796146" y="706582"/>
            <a:ext cx="1088967" cy="1088967"/>
          </a:xfrm>
          <a:prstGeom prst="rect">
            <a:avLst/>
          </a:prstGeom>
          <a:gradFill flip="none" rotWithShape="1">
            <a:gsLst>
              <a:gs pos="49000">
                <a:srgbClr val="D883FF">
                  <a:alpha val="40000"/>
                </a:srgbClr>
              </a:gs>
              <a:gs pos="6000">
                <a:schemeClr val="accent6">
                  <a:alpha val="73329"/>
                  <a:lumMod val="79000"/>
                  <a:lumOff val="21000"/>
                </a:schemeClr>
              </a:gs>
              <a:gs pos="100000">
                <a:srgbClr val="00B0F0"/>
              </a:gs>
            </a:gsLst>
            <a:lin ang="2700000" scaled="1"/>
            <a:tileRect/>
          </a:gradFill>
          <a:ln w="762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F49BDD-802F-F8DA-6A7F-22EE838F1A0B}"/>
              </a:ext>
            </a:extLst>
          </p:cNvPr>
          <p:cNvSpPr/>
          <p:nvPr/>
        </p:nvSpPr>
        <p:spPr>
          <a:xfrm>
            <a:off x="5422668" y="706582"/>
            <a:ext cx="1088967" cy="10889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34293F-0DC8-A8BB-DE81-08243856B07F}"/>
              </a:ext>
            </a:extLst>
          </p:cNvPr>
          <p:cNvSpPr/>
          <p:nvPr/>
        </p:nvSpPr>
        <p:spPr>
          <a:xfrm>
            <a:off x="847898" y="2040801"/>
            <a:ext cx="1088967" cy="10889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ADA2D1-C6A5-A150-0302-062C291120B3}"/>
              </a:ext>
            </a:extLst>
          </p:cNvPr>
          <p:cNvSpPr/>
          <p:nvPr/>
        </p:nvSpPr>
        <p:spPr>
          <a:xfrm>
            <a:off x="2322022" y="2040801"/>
            <a:ext cx="1088967" cy="108896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412BD3-5B69-3F4E-B04B-4EB9594200DE}"/>
              </a:ext>
            </a:extLst>
          </p:cNvPr>
          <p:cNvSpPr/>
          <p:nvPr/>
        </p:nvSpPr>
        <p:spPr>
          <a:xfrm>
            <a:off x="3796146" y="2040801"/>
            <a:ext cx="1088967" cy="10889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6CBF4F-1C0C-21EE-4255-AE857336668F}"/>
              </a:ext>
            </a:extLst>
          </p:cNvPr>
          <p:cNvSpPr/>
          <p:nvPr/>
        </p:nvSpPr>
        <p:spPr>
          <a:xfrm>
            <a:off x="5468631" y="2040801"/>
            <a:ext cx="1088967" cy="1088967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9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pic>
        <p:nvPicPr>
          <p:cNvPr id="10" name="Picture 9" descr="Woman and child sailing on boat">
            <a:extLst>
              <a:ext uri="{FF2B5EF4-FFF2-40B4-BE49-F238E27FC236}">
                <a16:creationId xmlns:a16="http://schemas.microsoft.com/office/drawing/2014/main" id="{44CFB858-05F6-3821-6606-D5FA856216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9918" y="2165229"/>
            <a:ext cx="4767685" cy="31784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A7EAF88-E7C0-2B15-7DDA-5F57AFB80C0F}"/>
              </a:ext>
            </a:extLst>
          </p:cNvPr>
          <p:cNvSpPr txBox="1"/>
          <p:nvPr/>
        </p:nvSpPr>
        <p:spPr>
          <a:xfrm>
            <a:off x="7375585" y="2215952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>
                <a:solidFill>
                  <a:srgbClr val="734534"/>
                </a:solidFill>
              </a:rPr>
              <a:t>THE SEA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69B83A-9237-F052-1A2A-5D2E92DA68D9}"/>
              </a:ext>
            </a:extLst>
          </p:cNvPr>
          <p:cNvSpPr txBox="1"/>
          <p:nvPr/>
        </p:nvSpPr>
        <p:spPr>
          <a:xfrm>
            <a:off x="7395591" y="2431395"/>
            <a:ext cx="1043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400" b="1" dirty="0">
                <a:solidFill>
                  <a:srgbClr val="3B7986"/>
                </a:solidFill>
              </a:rPr>
              <a:t>Wonderful</a:t>
            </a:r>
          </a:p>
        </p:txBody>
      </p:sp>
    </p:spTree>
    <p:extLst>
      <p:ext uri="{BB962C8B-B14F-4D97-AF65-F5344CB8AC3E}">
        <p14:creationId xmlns:p14="http://schemas.microsoft.com/office/powerpoint/2010/main" val="107982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n resting with cat">
            <a:extLst>
              <a:ext uri="{FF2B5EF4-FFF2-40B4-BE49-F238E27FC236}">
                <a16:creationId xmlns:a16="http://schemas.microsoft.com/office/drawing/2014/main" id="{FFBDE26B-A7A6-26FD-C154-819069A829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26603" y="1"/>
            <a:ext cx="12239889" cy="8159926"/>
          </a:xfrm>
          <a:prstGeom prst="rect">
            <a:avLst/>
          </a:prstGeom>
        </p:spPr>
      </p:pic>
      <p:pic>
        <p:nvPicPr>
          <p:cNvPr id="5" name="Picture 4" descr="Man resting with cat">
            <a:extLst>
              <a:ext uri="{FF2B5EF4-FFF2-40B4-BE49-F238E27FC236}">
                <a16:creationId xmlns:a16="http://schemas.microsoft.com/office/drawing/2014/main" id="{CDE5247B-EB15-4A6D-0540-715C6E83A3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6901" y="-6988629"/>
            <a:ext cx="7772400" cy="5181600"/>
          </a:xfrm>
          <a:prstGeom prst="rect">
            <a:avLst/>
          </a:prstGeom>
        </p:spPr>
      </p:pic>
      <p:pic>
        <p:nvPicPr>
          <p:cNvPr id="7" name="Picture 6" descr="Sforza Castle Milan in autumn">
            <a:extLst>
              <a:ext uri="{FF2B5EF4-FFF2-40B4-BE49-F238E27FC236}">
                <a16:creationId xmlns:a16="http://schemas.microsoft.com/office/drawing/2014/main" id="{59FD3858-107F-2B58-6253-30B69F8A8F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00" y="1"/>
            <a:ext cx="12634603" cy="8159924"/>
          </a:xfrm>
          <a:prstGeom prst="rect">
            <a:avLst/>
          </a:prstGeom>
        </p:spPr>
      </p:pic>
      <p:pic>
        <p:nvPicPr>
          <p:cNvPr id="9" name="Picture 8" descr="Close-up of wine tasting">
            <a:extLst>
              <a:ext uri="{FF2B5EF4-FFF2-40B4-BE49-F238E27FC236}">
                <a16:creationId xmlns:a16="http://schemas.microsoft.com/office/drawing/2014/main" id="{8A4E8D4A-BE78-4F27-A428-C11B6191D1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66492" y="0"/>
            <a:ext cx="12230334" cy="815992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3F07B5F3-400A-441B-CEB1-8CAA5BB8DD79}"/>
              </a:ext>
            </a:extLst>
          </p:cNvPr>
          <p:cNvSpPr/>
          <p:nvPr/>
        </p:nvSpPr>
        <p:spPr>
          <a:xfrm>
            <a:off x="-685800" y="-783771"/>
            <a:ext cx="13585371" cy="1894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265904A-1059-0C18-343F-C638D514DEF4}"/>
              </a:ext>
            </a:extLst>
          </p:cNvPr>
          <p:cNvSpPr/>
          <p:nvPr/>
        </p:nvSpPr>
        <p:spPr>
          <a:xfrm>
            <a:off x="-402772" y="5671458"/>
            <a:ext cx="13585371" cy="1894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2408127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E5C4D-CA83-385F-9254-8A1D81A38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n resting with cat">
            <a:extLst>
              <a:ext uri="{FF2B5EF4-FFF2-40B4-BE49-F238E27FC236}">
                <a16:creationId xmlns:a16="http://schemas.microsoft.com/office/drawing/2014/main" id="{0F233119-EDB8-7682-7923-D5DD2432A7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15058" y="1"/>
            <a:ext cx="12239889" cy="8159926"/>
          </a:xfrm>
          <a:prstGeom prst="rect">
            <a:avLst/>
          </a:prstGeom>
        </p:spPr>
      </p:pic>
      <p:pic>
        <p:nvPicPr>
          <p:cNvPr id="5" name="Picture 4" descr="Man resting with cat">
            <a:extLst>
              <a:ext uri="{FF2B5EF4-FFF2-40B4-BE49-F238E27FC236}">
                <a16:creationId xmlns:a16="http://schemas.microsoft.com/office/drawing/2014/main" id="{8DBB8E90-0010-2576-D53F-188D654E1B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6901" y="-6988629"/>
            <a:ext cx="7772400" cy="5181600"/>
          </a:xfrm>
          <a:prstGeom prst="rect">
            <a:avLst/>
          </a:prstGeom>
        </p:spPr>
      </p:pic>
      <p:pic>
        <p:nvPicPr>
          <p:cNvPr id="7" name="Picture 6" descr="Sforza Castle Milan in autumn">
            <a:extLst>
              <a:ext uri="{FF2B5EF4-FFF2-40B4-BE49-F238E27FC236}">
                <a16:creationId xmlns:a16="http://schemas.microsoft.com/office/drawing/2014/main" id="{FE0E9B22-FE6A-458B-5AD8-8EF2C32078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455" y="1"/>
            <a:ext cx="12634603" cy="8159924"/>
          </a:xfrm>
          <a:prstGeom prst="rect">
            <a:avLst/>
          </a:prstGeom>
        </p:spPr>
      </p:pic>
      <p:pic>
        <p:nvPicPr>
          <p:cNvPr id="9" name="Picture 8" descr="Close-up of wine tasting">
            <a:extLst>
              <a:ext uri="{FF2B5EF4-FFF2-40B4-BE49-F238E27FC236}">
                <a16:creationId xmlns:a16="http://schemas.microsoft.com/office/drawing/2014/main" id="{D2993364-5FF7-E1F3-D6BC-CA9E87FB12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54947" y="0"/>
            <a:ext cx="12230334" cy="815992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0EEC82A0-F74C-DDF4-5658-992C6B6271B8}"/>
              </a:ext>
            </a:extLst>
          </p:cNvPr>
          <p:cNvSpPr/>
          <p:nvPr/>
        </p:nvSpPr>
        <p:spPr>
          <a:xfrm>
            <a:off x="-685800" y="-783771"/>
            <a:ext cx="13585371" cy="1894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8A472DD-C28E-F8C5-C927-6706635F174E}"/>
              </a:ext>
            </a:extLst>
          </p:cNvPr>
          <p:cNvSpPr/>
          <p:nvPr/>
        </p:nvSpPr>
        <p:spPr>
          <a:xfrm>
            <a:off x="-402772" y="5671458"/>
            <a:ext cx="13585371" cy="1894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845955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7F001-85D5-53DE-56C2-4BE045A4C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n resting with cat">
            <a:extLst>
              <a:ext uri="{FF2B5EF4-FFF2-40B4-BE49-F238E27FC236}">
                <a16:creationId xmlns:a16="http://schemas.microsoft.com/office/drawing/2014/main" id="{67AB4424-37F7-B81A-6CBB-C96FCB7BA5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055" y="1"/>
            <a:ext cx="12239889" cy="8159926"/>
          </a:xfrm>
          <a:prstGeom prst="rect">
            <a:avLst/>
          </a:prstGeom>
        </p:spPr>
      </p:pic>
      <p:pic>
        <p:nvPicPr>
          <p:cNvPr id="5" name="Picture 4" descr="Man resting with cat">
            <a:extLst>
              <a:ext uri="{FF2B5EF4-FFF2-40B4-BE49-F238E27FC236}">
                <a16:creationId xmlns:a16="http://schemas.microsoft.com/office/drawing/2014/main" id="{0463D3CB-C792-3F61-31F0-9A49659208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6901" y="-6988629"/>
            <a:ext cx="7772400" cy="5181600"/>
          </a:xfrm>
          <a:prstGeom prst="rect">
            <a:avLst/>
          </a:prstGeom>
        </p:spPr>
      </p:pic>
      <p:pic>
        <p:nvPicPr>
          <p:cNvPr id="7" name="Picture 6" descr="Sforza Castle Milan in autumn">
            <a:extLst>
              <a:ext uri="{FF2B5EF4-FFF2-40B4-BE49-F238E27FC236}">
                <a16:creationId xmlns:a16="http://schemas.microsoft.com/office/drawing/2014/main" id="{07F860F7-9423-6A88-976C-47DD3DDD1B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235548" y="1"/>
            <a:ext cx="12634603" cy="8159924"/>
          </a:xfrm>
          <a:prstGeom prst="rect">
            <a:avLst/>
          </a:prstGeom>
        </p:spPr>
      </p:pic>
      <p:pic>
        <p:nvPicPr>
          <p:cNvPr id="9" name="Picture 8" descr="Close-up of wine tasting">
            <a:extLst>
              <a:ext uri="{FF2B5EF4-FFF2-40B4-BE49-F238E27FC236}">
                <a16:creationId xmlns:a16="http://schemas.microsoft.com/office/drawing/2014/main" id="{29F4EE04-B871-D315-30B9-9482CA35D1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8944" y="0"/>
            <a:ext cx="12230334" cy="815992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6FE6A988-AB84-19DA-60F1-4310D658A7A5}"/>
              </a:ext>
            </a:extLst>
          </p:cNvPr>
          <p:cNvSpPr/>
          <p:nvPr/>
        </p:nvSpPr>
        <p:spPr>
          <a:xfrm>
            <a:off x="-685800" y="-783771"/>
            <a:ext cx="13585371" cy="1894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3408C2A-AD22-482B-15EA-0A0C1FE09F56}"/>
              </a:ext>
            </a:extLst>
          </p:cNvPr>
          <p:cNvSpPr/>
          <p:nvPr/>
        </p:nvSpPr>
        <p:spPr>
          <a:xfrm>
            <a:off x="-402772" y="5671458"/>
            <a:ext cx="13585371" cy="1894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107761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1FB2A-3A77-7264-7A72-9D86ACA4C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n resting with cat">
            <a:extLst>
              <a:ext uri="{FF2B5EF4-FFF2-40B4-BE49-F238E27FC236}">
                <a16:creationId xmlns:a16="http://schemas.microsoft.com/office/drawing/2014/main" id="{E308659F-FA44-E1AF-6AB0-51ADC42712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94432" y="1"/>
            <a:ext cx="12239889" cy="8159926"/>
          </a:xfrm>
          <a:prstGeom prst="rect">
            <a:avLst/>
          </a:prstGeom>
        </p:spPr>
      </p:pic>
      <p:pic>
        <p:nvPicPr>
          <p:cNvPr id="5" name="Picture 4" descr="Man resting with cat">
            <a:extLst>
              <a:ext uri="{FF2B5EF4-FFF2-40B4-BE49-F238E27FC236}">
                <a16:creationId xmlns:a16="http://schemas.microsoft.com/office/drawing/2014/main" id="{F5317F35-9EAB-59B2-240A-4E00799E03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6901" y="-6988629"/>
            <a:ext cx="7772400" cy="5181600"/>
          </a:xfrm>
          <a:prstGeom prst="rect">
            <a:avLst/>
          </a:prstGeom>
        </p:spPr>
      </p:pic>
      <p:pic>
        <p:nvPicPr>
          <p:cNvPr id="7" name="Picture 6" descr="Sforza Castle Milan in autumn">
            <a:extLst>
              <a:ext uri="{FF2B5EF4-FFF2-40B4-BE49-F238E27FC236}">
                <a16:creationId xmlns:a16="http://schemas.microsoft.com/office/drawing/2014/main" id="{2DB7BAB1-F607-B2A0-0307-5C8A57AD94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429035" y="1"/>
            <a:ext cx="12634603" cy="8159924"/>
          </a:xfrm>
          <a:prstGeom prst="rect">
            <a:avLst/>
          </a:prstGeom>
        </p:spPr>
      </p:pic>
      <p:pic>
        <p:nvPicPr>
          <p:cNvPr id="9" name="Picture 8" descr="Close-up of wine tasting">
            <a:extLst>
              <a:ext uri="{FF2B5EF4-FFF2-40B4-BE49-F238E27FC236}">
                <a16:creationId xmlns:a16="http://schemas.microsoft.com/office/drawing/2014/main" id="{ACDB5155-8EB2-686A-28C4-A4023270F7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54543" y="0"/>
            <a:ext cx="12230334" cy="815992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3E32D57-9E9D-28FD-2A26-0F05B19AE82E}"/>
              </a:ext>
            </a:extLst>
          </p:cNvPr>
          <p:cNvSpPr/>
          <p:nvPr/>
        </p:nvSpPr>
        <p:spPr>
          <a:xfrm>
            <a:off x="-685800" y="-783771"/>
            <a:ext cx="13585371" cy="1894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54213BB-B874-5413-68A0-EDD255D39F63}"/>
              </a:ext>
            </a:extLst>
          </p:cNvPr>
          <p:cNvSpPr/>
          <p:nvPr/>
        </p:nvSpPr>
        <p:spPr>
          <a:xfrm>
            <a:off x="-402772" y="5671458"/>
            <a:ext cx="13585371" cy="1894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0435564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7D3E1-5E53-F78F-D630-450C9D68B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n resting with cat">
            <a:extLst>
              <a:ext uri="{FF2B5EF4-FFF2-40B4-BE49-F238E27FC236}">
                <a16:creationId xmlns:a16="http://schemas.microsoft.com/office/drawing/2014/main" id="{874F41AD-41E2-6CFA-7AEA-A572CE1918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6901" y="-6988629"/>
            <a:ext cx="7772400" cy="5181600"/>
          </a:xfrm>
          <a:prstGeom prst="rect">
            <a:avLst/>
          </a:prstGeom>
        </p:spPr>
      </p:pic>
      <p:pic>
        <p:nvPicPr>
          <p:cNvPr id="7" name="Picture 6" descr="Sforza Castle Milan in autumn">
            <a:extLst>
              <a:ext uri="{FF2B5EF4-FFF2-40B4-BE49-F238E27FC236}">
                <a16:creationId xmlns:a16="http://schemas.microsoft.com/office/drawing/2014/main" id="{0AEDE38A-5D0C-C1AA-72B8-B1ADF95C71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429035" y="1"/>
            <a:ext cx="12634603" cy="8159924"/>
          </a:xfrm>
          <a:prstGeom prst="rect">
            <a:avLst/>
          </a:prstGeom>
        </p:spPr>
      </p:pic>
      <p:pic>
        <p:nvPicPr>
          <p:cNvPr id="9" name="Picture 8" descr="Close-up of wine tasting">
            <a:extLst>
              <a:ext uri="{FF2B5EF4-FFF2-40B4-BE49-F238E27FC236}">
                <a16:creationId xmlns:a16="http://schemas.microsoft.com/office/drawing/2014/main" id="{7A1326B8-0CE7-EDD7-8AB3-CAD9D104F5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54544" y="0"/>
            <a:ext cx="12746543" cy="815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9639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35AD8-D7D8-51B3-5D59-DBC8DB470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n resting with cat">
            <a:extLst>
              <a:ext uri="{FF2B5EF4-FFF2-40B4-BE49-F238E27FC236}">
                <a16:creationId xmlns:a16="http://schemas.microsoft.com/office/drawing/2014/main" id="{F12F13A1-8B29-5F56-8EE4-58BAA1E8E1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6901" y="-6988629"/>
            <a:ext cx="7772400" cy="5181600"/>
          </a:xfrm>
          <a:prstGeom prst="rect">
            <a:avLst/>
          </a:prstGeom>
        </p:spPr>
      </p:pic>
      <p:pic>
        <p:nvPicPr>
          <p:cNvPr id="7" name="Picture 6" descr="Sforza Castle Milan in autumn">
            <a:extLst>
              <a:ext uri="{FF2B5EF4-FFF2-40B4-BE49-F238E27FC236}">
                <a16:creationId xmlns:a16="http://schemas.microsoft.com/office/drawing/2014/main" id="{5997778C-0801-719B-35D0-EC8FED9D44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787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219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264</Words>
  <Application>Microsoft Macintosh PowerPoint</Application>
  <PresentationFormat>Widescreen</PresentationFormat>
  <Paragraphs>34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vaca</dc:creator>
  <cp:lastModifiedBy>sara vaca</cp:lastModifiedBy>
  <cp:revision>2</cp:revision>
  <dcterms:created xsi:type="dcterms:W3CDTF">2024-10-04T12:28:21Z</dcterms:created>
  <dcterms:modified xsi:type="dcterms:W3CDTF">2024-10-08T18:28:08Z</dcterms:modified>
</cp:coreProperties>
</file>