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449" r:id="rId2"/>
    <p:sldId id="2341" r:id="rId3"/>
    <p:sldId id="406" r:id="rId4"/>
    <p:sldId id="2342" r:id="rId5"/>
    <p:sldId id="2343" r:id="rId6"/>
    <p:sldId id="2210" r:id="rId7"/>
    <p:sldId id="2211" r:id="rId8"/>
    <p:sldId id="276" r:id="rId9"/>
    <p:sldId id="521" r:id="rId10"/>
    <p:sldId id="2310" r:id="rId11"/>
    <p:sldId id="2450" r:id="rId12"/>
    <p:sldId id="2451" r:id="rId13"/>
    <p:sldId id="2452" r:id="rId14"/>
    <p:sldId id="2453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34"/>
    <p:restoredTop sz="94694"/>
  </p:normalViewPr>
  <p:slideViewPr>
    <p:cSldViewPr snapToGrid="0">
      <p:cViewPr>
        <p:scale>
          <a:sx n="47" d="100"/>
          <a:sy n="47" d="100"/>
        </p:scale>
        <p:origin x="3040" y="1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A9174-BF9A-AA46-8750-858BA512FF3C}" type="datetimeFigureOut">
              <a:rPr lang="fr-FR" smtClean="0"/>
              <a:t>15/10/2024</a:t>
            </a:fld>
            <a:endParaRPr lang="fr-F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fr-F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A779E-99A6-8A43-9B7E-C2127551FD6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24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03B5A-457F-4AAB-FA9E-060BB2352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CFA47E-6930-D421-0D02-A8E1564BF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7B717E-8A11-B437-AF1C-773CB58B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3B6730-BB97-6687-CF19-54879D13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778454-D77E-6E40-5FFD-E6602764B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11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BBA5E-74B5-D050-4608-813CAEFE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2141E1-8FF9-E578-0A9F-C6F925C8D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CBD443-B6BB-2CEA-A770-29B17094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2A00A3-802F-C0B1-D8FF-3FF9F0E7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5B691-A80C-C878-4796-43A1DB61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8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E6F9E-2E89-6FB8-C287-6B113398F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F76268-BDC4-7222-2734-F29000F5B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A7F7C0-D946-271C-FEBE-01DD0550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FDAFCD-1DE1-19F1-54FE-CC9E6400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1151DE-4DB1-B4F1-D6FE-4A4BC5A1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2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527FA-299B-A4EF-5A2C-DEFBDE12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66FF66-93FD-4BF9-4E6E-5E71C9A54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7D09F5-6D43-3A53-FB6D-ABC8F4A7D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6DE1DA-B1DA-94CC-2FF4-D1E864D4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C96EBA-5BEF-CD85-79FA-6D837A66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5097D1-AF37-C786-1DA7-C100EE1D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06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7C985-C66C-0B63-C61C-D582E5514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A451A4-D329-6305-80BB-59A1F97E9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1CBFAB-C68C-887C-F23A-3BBC3DF68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2039DC-A2FB-A5CC-C5F4-623005E7F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3BEE0BB-86BF-BB21-3F6D-2DCBB6415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6E4700-4AA1-D193-CB5E-39CA2CCE5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B6D1D8-1E1F-60B1-E7A0-F6D5CF55D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53D51E-47F0-0CC2-CD0E-CAF580A0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05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0FF7E-5B80-8ECE-C7ED-550F237A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CE4BEC4-92F1-0A85-9556-A024B5C15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D3D7A9-D514-FB20-B5B7-60CD65B4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22B742-4E2A-8AF6-1C0F-9D4715C9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33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3CBB53A-2BE8-47E9-F1CD-A82A28327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A1817E-2AF1-80DF-AF92-FFE0A666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660C33-55F5-F055-9224-C7E7E8285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68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42D44-DC27-5C3B-4230-9C9295C5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47E51A-07E2-F0B8-700D-4952C5992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913C9F-E30F-925C-AFC2-CF3FA7E3B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292D65-845C-DCE3-7196-99519D034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16CAF9-4DDD-6EEC-2997-214C5E2B6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090C4B-468F-9043-89CD-4F88110D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69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EA3FD-B111-D717-FB78-E3D3BD8D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9EA438A-B996-5776-F9F2-6B721EDCB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09ACF8-B01E-5850-DAE2-88546DD90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F3FB77-89C0-7573-2D9B-5D4DE5084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F78EDF-DAD5-E0A3-02E8-B8C1F56D9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573279-FE1B-F9D6-3ED1-F4953086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378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4B4F0-552C-A85A-9E5A-53906C9E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E06438-DF34-4CB9-F86D-2B49A0D13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5474F0-F10C-DA59-B8A8-11DAA227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12201-2A4D-8616-1817-06D32CC5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5C53DB-AC66-4E8A-0501-4048C9F2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43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2AC069-FFC5-622C-99CB-92058F6AD4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6C6223-5023-B4B7-9206-043D3CA27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F6AECA-6E9B-B5F3-A7C4-85C76851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1D77CA-7DA3-3E29-0574-5BF0608E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204D00-D30A-B4FA-1BA6-E367E53D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9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4A4170-408E-6469-6A7B-AD01AB9B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F96665-98A5-8B75-7620-C0778C925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059BB0-4898-498E-119E-E43760448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663E-077D-8044-B2A4-227D02AE4D5C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2E808E-A3EF-4BA0-5024-E83975C9E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11E2AA-285A-7AD2-084E-A2BAE3812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65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9B888CB-7002-448C-215B-BF34678E9684}"/>
              </a:ext>
            </a:extLst>
          </p:cNvPr>
          <p:cNvSpPr txBox="1"/>
          <p:nvPr/>
        </p:nvSpPr>
        <p:spPr>
          <a:xfrm>
            <a:off x="269825" y="97275"/>
            <a:ext cx="63616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 err="1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Layout</a:t>
            </a:r>
            <a:endParaRPr lang="es-ES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54DCFC-DFA2-0C3C-6082-53813A0B164A}"/>
              </a:ext>
            </a:extLst>
          </p:cNvPr>
          <p:cNvSpPr/>
          <p:nvPr/>
        </p:nvSpPr>
        <p:spPr>
          <a:xfrm>
            <a:off x="424070" y="967408"/>
            <a:ext cx="3700302" cy="55490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064EB2-D6D6-4F32-7389-39E8434BE9CC}"/>
              </a:ext>
            </a:extLst>
          </p:cNvPr>
          <p:cNvSpPr/>
          <p:nvPr/>
        </p:nvSpPr>
        <p:spPr>
          <a:xfrm>
            <a:off x="4290854" y="940855"/>
            <a:ext cx="3700302" cy="5549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CuadroTexto 4">
            <a:extLst>
              <a:ext uri="{FF2B5EF4-FFF2-40B4-BE49-F238E27FC236}">
                <a16:creationId xmlns:a16="http://schemas.microsoft.com/office/drawing/2014/main" id="{3EAA810D-00DA-30BC-7896-1B6528CBACF4}"/>
              </a:ext>
            </a:extLst>
          </p:cNvPr>
          <p:cNvSpPr txBox="1"/>
          <p:nvPr/>
        </p:nvSpPr>
        <p:spPr>
          <a:xfrm>
            <a:off x="424070" y="919370"/>
            <a:ext cx="1976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Page 1</a:t>
            </a:r>
            <a:endParaRPr lang="es-ES" sz="160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4">
            <a:extLst>
              <a:ext uri="{FF2B5EF4-FFF2-40B4-BE49-F238E27FC236}">
                <a16:creationId xmlns:a16="http://schemas.microsoft.com/office/drawing/2014/main" id="{52058C70-9072-C0E6-99F3-A16C1B6F2CA9}"/>
              </a:ext>
            </a:extLst>
          </p:cNvPr>
          <p:cNvSpPr txBox="1"/>
          <p:nvPr/>
        </p:nvSpPr>
        <p:spPr>
          <a:xfrm>
            <a:off x="4655289" y="930113"/>
            <a:ext cx="1976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Page 2</a:t>
            </a:r>
            <a:endParaRPr lang="es-ES" sz="160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40C1D2-BE8E-9DFB-FE33-B5F0590040FA}"/>
              </a:ext>
            </a:extLst>
          </p:cNvPr>
          <p:cNvSpPr/>
          <p:nvPr/>
        </p:nvSpPr>
        <p:spPr>
          <a:xfrm>
            <a:off x="2575034" y="2806262"/>
            <a:ext cx="1387366" cy="14083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33068E-E237-E830-B6E5-B0C0CB6437CE}"/>
              </a:ext>
            </a:extLst>
          </p:cNvPr>
          <p:cNvSpPr/>
          <p:nvPr/>
        </p:nvSpPr>
        <p:spPr>
          <a:xfrm>
            <a:off x="4627560" y="4871544"/>
            <a:ext cx="1387366" cy="14083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65DF88-296F-7E3E-C713-4EB5348B4605}"/>
              </a:ext>
            </a:extLst>
          </p:cNvPr>
          <p:cNvSpPr/>
          <p:nvPr/>
        </p:nvSpPr>
        <p:spPr>
          <a:xfrm>
            <a:off x="6475032" y="1647337"/>
            <a:ext cx="1387366" cy="14083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DAD9AA-F721-1F0E-22D2-D87D250A2DE6}"/>
              </a:ext>
            </a:extLst>
          </p:cNvPr>
          <p:cNvSpPr/>
          <p:nvPr/>
        </p:nvSpPr>
        <p:spPr>
          <a:xfrm>
            <a:off x="424069" y="4734907"/>
            <a:ext cx="3700301" cy="41515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92EB91-1D38-5475-87FA-BF48CB0069E9}"/>
              </a:ext>
            </a:extLst>
          </p:cNvPr>
          <p:cNvSpPr/>
          <p:nvPr/>
        </p:nvSpPr>
        <p:spPr>
          <a:xfrm>
            <a:off x="424068" y="1674692"/>
            <a:ext cx="3700301" cy="41515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</p:spTree>
    <p:extLst>
      <p:ext uri="{BB962C8B-B14F-4D97-AF65-F5344CB8AC3E}">
        <p14:creationId xmlns:p14="http://schemas.microsoft.com/office/powerpoint/2010/main" val="254534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51906E95-373E-42C0-FF88-8EE244107F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939" y="0"/>
            <a:ext cx="5122122" cy="68580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4CA1F6A-9B56-75B7-D929-EFBC39FFF922}"/>
              </a:ext>
            </a:extLst>
          </p:cNvPr>
          <p:cNvSpPr/>
          <p:nvPr/>
        </p:nvSpPr>
        <p:spPr>
          <a:xfrm>
            <a:off x="3657031" y="353460"/>
            <a:ext cx="1694197" cy="5719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581396C-91FA-E1D5-5714-9C3BD52BC61C}"/>
              </a:ext>
            </a:extLst>
          </p:cNvPr>
          <p:cNvSpPr/>
          <p:nvPr/>
        </p:nvSpPr>
        <p:spPr>
          <a:xfrm>
            <a:off x="7726712" y="496"/>
            <a:ext cx="496624" cy="1626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19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1CEB298-6DC7-2744-BFB3-DF9370182D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5052" y="0"/>
            <a:ext cx="6090376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6F3D619-1926-2E87-210B-4E329E1FE64E}"/>
              </a:ext>
            </a:extLst>
          </p:cNvPr>
          <p:cNvSpPr/>
          <p:nvPr/>
        </p:nvSpPr>
        <p:spPr>
          <a:xfrm>
            <a:off x="5181599" y="318657"/>
            <a:ext cx="1385455" cy="355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42DAFEF-A6EF-1B0C-0E4C-980778F31F61}"/>
              </a:ext>
            </a:extLst>
          </p:cNvPr>
          <p:cNvSpPr/>
          <p:nvPr/>
        </p:nvSpPr>
        <p:spPr>
          <a:xfrm>
            <a:off x="7232072" y="812483"/>
            <a:ext cx="962891" cy="5858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612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9D90CDE3-1B30-EFB4-76E4-B74936058D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7409" y="295025"/>
            <a:ext cx="8731827" cy="6189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08C8928-F141-4CB9-CC3A-8B6F759D73BB}"/>
              </a:ext>
            </a:extLst>
          </p:cNvPr>
          <p:cNvSpPr/>
          <p:nvPr/>
        </p:nvSpPr>
        <p:spPr>
          <a:xfrm>
            <a:off x="2286001" y="373590"/>
            <a:ext cx="1161251" cy="1682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83A2D85-7CFF-D25E-6FC2-00D21DD74098}"/>
              </a:ext>
            </a:extLst>
          </p:cNvPr>
          <p:cNvSpPr/>
          <p:nvPr/>
        </p:nvSpPr>
        <p:spPr>
          <a:xfrm>
            <a:off x="8744751" y="373590"/>
            <a:ext cx="1424486" cy="4299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89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AA0CC98-A89A-8A13-CC30-DDDC044D4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077" y="0"/>
            <a:ext cx="474784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68003B3-ABE5-D9EB-D563-50F2C3A1DA19}"/>
              </a:ext>
            </a:extLst>
          </p:cNvPr>
          <p:cNvSpPr/>
          <p:nvPr/>
        </p:nvSpPr>
        <p:spPr>
          <a:xfrm>
            <a:off x="4905413" y="205471"/>
            <a:ext cx="1519241" cy="2477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F5C7C9C-B22A-5F1B-E99B-6F0474BE4429}"/>
              </a:ext>
            </a:extLst>
          </p:cNvPr>
          <p:cNvSpPr/>
          <p:nvPr/>
        </p:nvSpPr>
        <p:spPr>
          <a:xfrm>
            <a:off x="7200267" y="160288"/>
            <a:ext cx="1029333" cy="3804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FAB419D4-7F2B-F113-7534-1A051F952E50}"/>
              </a:ext>
            </a:extLst>
          </p:cNvPr>
          <p:cNvSpPr txBox="1">
            <a:spLocks/>
          </p:cNvSpPr>
          <p:nvPr/>
        </p:nvSpPr>
        <p:spPr>
          <a:xfrm>
            <a:off x="181000" y="52058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800" dirty="0">
                <a:latin typeface="Archivo" pitchFamily="2" charset="77"/>
                <a:ea typeface="Helvetica Light" charset="0"/>
                <a:cs typeface="Archivo" pitchFamily="2" charset="77"/>
              </a:rPr>
              <a:t>CVs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 </a:t>
            </a:r>
            <a:r>
              <a:rPr lang="en-GB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visuels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chivo" pitchFamily="2" charset="77"/>
              <a:ea typeface="Helvetica Light" charset="0"/>
              <a:cs typeface="Archiv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326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V Sara Vaca - Evaluator low.pn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3" r="4047"/>
          <a:stretch/>
        </p:blipFill>
        <p:spPr>
          <a:xfrm>
            <a:off x="3854153" y="142852"/>
            <a:ext cx="4640367" cy="6572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02447D8C-2690-2B8F-98DF-DCA1BB79BA4C}"/>
              </a:ext>
            </a:extLst>
          </p:cNvPr>
          <p:cNvSpPr txBox="1">
            <a:spLocks/>
          </p:cNvSpPr>
          <p:nvPr/>
        </p:nvSpPr>
        <p:spPr>
          <a:xfrm>
            <a:off x="181000" y="52058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800" dirty="0">
                <a:latin typeface="Archivo" pitchFamily="2" charset="77"/>
                <a:ea typeface="Helvetica Light" charset="0"/>
                <a:cs typeface="Archivo" pitchFamily="2" charset="77"/>
              </a:rPr>
              <a:t>CVs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 </a:t>
            </a:r>
            <a:r>
              <a:rPr lang="en-GB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visuels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chivo" pitchFamily="2" charset="77"/>
              <a:ea typeface="Helvetica Light" charset="0"/>
              <a:cs typeface="Archiv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21945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CV Sara Va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984" y="142852"/>
            <a:ext cx="4828223" cy="65124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FCDB3AF3-6691-63D3-7F94-3F8C91BA0250}"/>
              </a:ext>
            </a:extLst>
          </p:cNvPr>
          <p:cNvSpPr txBox="1">
            <a:spLocks/>
          </p:cNvSpPr>
          <p:nvPr/>
        </p:nvSpPr>
        <p:spPr>
          <a:xfrm>
            <a:off x="181000" y="52058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800" dirty="0">
                <a:latin typeface="Archivo" pitchFamily="2" charset="77"/>
                <a:ea typeface="Helvetica Light" charset="0"/>
                <a:cs typeface="Archivo" pitchFamily="2" charset="77"/>
              </a:rPr>
              <a:t>CVs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 </a:t>
            </a:r>
            <a:r>
              <a:rPr lang="en-GB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visuels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chivo" pitchFamily="2" charset="77"/>
              <a:ea typeface="Helvetica Light" charset="0"/>
              <a:cs typeface="Archiv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8194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V Sara Va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7109" y="142876"/>
            <a:ext cx="4987275" cy="6572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049BA6D8-3463-8CD0-86F6-8E2AE8EFA015}"/>
              </a:ext>
            </a:extLst>
          </p:cNvPr>
          <p:cNvSpPr txBox="1">
            <a:spLocks/>
          </p:cNvSpPr>
          <p:nvPr/>
        </p:nvSpPr>
        <p:spPr>
          <a:xfrm>
            <a:off x="181000" y="52058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800" dirty="0">
                <a:latin typeface="Archivo" pitchFamily="2" charset="77"/>
                <a:ea typeface="Helvetica Light" charset="0"/>
                <a:cs typeface="Archivo" pitchFamily="2" charset="77"/>
              </a:rPr>
              <a:t>CVs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 </a:t>
            </a:r>
            <a:r>
              <a:rPr lang="en-GB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visuels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chivo" pitchFamily="2" charset="77"/>
              <a:ea typeface="Helvetica Light" charset="0"/>
              <a:cs typeface="Archiv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6868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002" y="6338"/>
            <a:ext cx="474784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169" y="6338"/>
            <a:ext cx="474784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112CF40A-860A-0ED6-F58B-9CBE63C2D70A}"/>
              </a:ext>
            </a:extLst>
          </p:cNvPr>
          <p:cNvSpPr txBox="1">
            <a:spLocks/>
          </p:cNvSpPr>
          <p:nvPr/>
        </p:nvSpPr>
        <p:spPr>
          <a:xfrm>
            <a:off x="181000" y="52058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800" dirty="0">
                <a:latin typeface="Archivo" pitchFamily="2" charset="77"/>
                <a:ea typeface="Helvetica Light" charset="0"/>
                <a:cs typeface="Archivo" pitchFamily="2" charset="77"/>
              </a:rPr>
              <a:t>CVs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 </a:t>
            </a:r>
            <a:r>
              <a:rPr lang="en-GB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2" charset="77"/>
                <a:ea typeface="Helvetica Light" charset="0"/>
                <a:cs typeface="Archivo" pitchFamily="2" charset="77"/>
              </a:rPr>
              <a:t>visuels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chivo" pitchFamily="2" charset="77"/>
              <a:ea typeface="Helvetica Light" charset="0"/>
              <a:cs typeface="Archiv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0857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613D4E9-74B1-3D44-8E76-43C5EBBB6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450" y="0"/>
            <a:ext cx="474784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12" descr="Aplicación, Tabla&#10;&#10;Descripción generada automáticamente">
            <a:extLst>
              <a:ext uri="{FF2B5EF4-FFF2-40B4-BE49-F238E27FC236}">
                <a16:creationId xmlns:a16="http://schemas.microsoft.com/office/drawing/2014/main" id="{77392736-98E5-0D08-1A3E-0CD0FA588D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93" y="3814615"/>
            <a:ext cx="830827" cy="1200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8" descr="Tabla&#10;&#10;Descripción generada automáticamente">
            <a:extLst>
              <a:ext uri="{FF2B5EF4-FFF2-40B4-BE49-F238E27FC236}">
                <a16:creationId xmlns:a16="http://schemas.microsoft.com/office/drawing/2014/main" id="{1E5C780D-40A9-8352-2001-424BAD30B0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20" y="1176411"/>
            <a:ext cx="824408" cy="1191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10" descr="Tabla&#10;&#10;Descripción generada automáticamente">
            <a:extLst>
              <a:ext uri="{FF2B5EF4-FFF2-40B4-BE49-F238E27FC236}">
                <a16:creationId xmlns:a16="http://schemas.microsoft.com/office/drawing/2014/main" id="{BCD3E2E5-308B-7BE7-D58D-D633B1268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27" y="2437175"/>
            <a:ext cx="866793" cy="1252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7923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44E95-F18E-C71E-309C-EC9E5D053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8869CD-054C-4DF6-A55C-66E523A8C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1964" y="258023"/>
            <a:ext cx="1081486" cy="1562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12" descr="Aplicación, Tabla&#10;&#10;Descripción generada automáticamente">
            <a:extLst>
              <a:ext uri="{FF2B5EF4-FFF2-40B4-BE49-F238E27FC236}">
                <a16:creationId xmlns:a16="http://schemas.microsoft.com/office/drawing/2014/main" id="{51252873-8FF8-8618-58F3-B8D1B3240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93" y="3814615"/>
            <a:ext cx="830827" cy="1200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8" descr="Tabla&#10;&#10;Descripción generada automáticamente">
            <a:extLst>
              <a:ext uri="{FF2B5EF4-FFF2-40B4-BE49-F238E27FC236}">
                <a16:creationId xmlns:a16="http://schemas.microsoft.com/office/drawing/2014/main" id="{F53DA837-280B-1FAC-9C24-702448FD7A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6918" y="-86665"/>
            <a:ext cx="4683677" cy="6769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10" descr="Tabla&#10;&#10;Descripción generada automáticamente">
            <a:extLst>
              <a:ext uri="{FF2B5EF4-FFF2-40B4-BE49-F238E27FC236}">
                <a16:creationId xmlns:a16="http://schemas.microsoft.com/office/drawing/2014/main" id="{A6F35A36-1747-4B42-109D-C47522EE55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27" y="2437175"/>
            <a:ext cx="866793" cy="1252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49067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F4422-03F3-5C30-1A69-57840473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2AF458-545D-6858-C896-376A97E8B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1964" y="258023"/>
            <a:ext cx="1081486" cy="1562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12" descr="Aplicación, Tabla&#10;&#10;Descripción generada automáticamente">
            <a:extLst>
              <a:ext uri="{FF2B5EF4-FFF2-40B4-BE49-F238E27FC236}">
                <a16:creationId xmlns:a16="http://schemas.microsoft.com/office/drawing/2014/main" id="{E2913DC9-5734-DA79-A511-262FF4CB6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93" y="3814615"/>
            <a:ext cx="830827" cy="1200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8" descr="Tabla&#10;&#10;Descripción generada automáticamente">
            <a:extLst>
              <a:ext uri="{FF2B5EF4-FFF2-40B4-BE49-F238E27FC236}">
                <a16:creationId xmlns:a16="http://schemas.microsoft.com/office/drawing/2014/main" id="{A78A77C7-C40F-57D4-D56B-27D90640A2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1964" y="2157772"/>
            <a:ext cx="1081486" cy="156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10" descr="Tabla&#10;&#10;Descripción generada automáticamente">
            <a:extLst>
              <a:ext uri="{FF2B5EF4-FFF2-40B4-BE49-F238E27FC236}">
                <a16:creationId xmlns:a16="http://schemas.microsoft.com/office/drawing/2014/main" id="{6455F95A-E8C0-28F4-764C-E5B246F314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850" y="219517"/>
            <a:ext cx="4441364" cy="6418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66405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C8C59-A448-6504-A5FB-D043BB9D2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F1782EE-E38C-A6AF-6480-F423CC958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1964" y="258023"/>
            <a:ext cx="1081486" cy="1562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12" descr="Aplicación, Tabla&#10;&#10;Descripción generada automáticamente">
            <a:extLst>
              <a:ext uri="{FF2B5EF4-FFF2-40B4-BE49-F238E27FC236}">
                <a16:creationId xmlns:a16="http://schemas.microsoft.com/office/drawing/2014/main" id="{F3CA6B18-A67B-1712-A101-9241467C0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6275" y="125366"/>
            <a:ext cx="4571651" cy="6607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8" descr="Tabla&#10;&#10;Descripción generada automáticamente">
            <a:extLst>
              <a:ext uri="{FF2B5EF4-FFF2-40B4-BE49-F238E27FC236}">
                <a16:creationId xmlns:a16="http://schemas.microsoft.com/office/drawing/2014/main" id="{057ACE4B-AC1F-2A17-9A05-B8D495BC3F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1964" y="2157772"/>
            <a:ext cx="1081486" cy="156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10" descr="Tabla&#10;&#10;Descripción generada automáticamente">
            <a:extLst>
              <a:ext uri="{FF2B5EF4-FFF2-40B4-BE49-F238E27FC236}">
                <a16:creationId xmlns:a16="http://schemas.microsoft.com/office/drawing/2014/main" id="{F0F5C2E5-CB26-20F2-9E8D-E1AD4F9DD8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236" y="4058412"/>
            <a:ext cx="972941" cy="1406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7470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D5EBA-5DF6-451C-2D11-A18BB7CBC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A578B55-FCED-92FF-3F33-713B05D3B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79" y="1866853"/>
            <a:ext cx="2487732" cy="3593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12" descr="Aplicación, Tabla&#10;&#10;Descripción generada automáticamente">
            <a:extLst>
              <a:ext uri="{FF2B5EF4-FFF2-40B4-BE49-F238E27FC236}">
                <a16:creationId xmlns:a16="http://schemas.microsoft.com/office/drawing/2014/main" id="{E3FAE9E8-E0B9-F111-3336-C90461A142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089" y="1442387"/>
            <a:ext cx="2487732" cy="3595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8" descr="Tabla&#10;&#10;Descripción generada automáticamente">
            <a:extLst>
              <a:ext uri="{FF2B5EF4-FFF2-40B4-BE49-F238E27FC236}">
                <a16:creationId xmlns:a16="http://schemas.microsoft.com/office/drawing/2014/main" id="{EFFF94F5-6D07-6DA1-EAC4-29CA9C58F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5927" y="660868"/>
            <a:ext cx="2487732" cy="3595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10" descr="Tabla&#10;&#10;Descripción generada automáticamente">
            <a:extLst>
              <a:ext uri="{FF2B5EF4-FFF2-40B4-BE49-F238E27FC236}">
                <a16:creationId xmlns:a16="http://schemas.microsoft.com/office/drawing/2014/main" id="{C68283B8-A9F3-3266-3243-457EDA7969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341" y="1755508"/>
            <a:ext cx="2764823" cy="3995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4127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2202</TotalTime>
  <Words>15</Words>
  <Application>Microsoft Macintosh PowerPoint</Application>
  <PresentationFormat>Widescreen</PresentationFormat>
  <Paragraphs>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Archivo</vt:lpstr>
      <vt:lpstr>Arial</vt:lpstr>
      <vt:lpstr>Calibri</vt:lpstr>
      <vt:lpstr>Calibri Light</vt:lpstr>
      <vt:lpstr>Helvetica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vaca</dc:creator>
  <cp:lastModifiedBy>sara vaca</cp:lastModifiedBy>
  <cp:revision>11</cp:revision>
  <dcterms:created xsi:type="dcterms:W3CDTF">2024-01-15T16:16:21Z</dcterms:created>
  <dcterms:modified xsi:type="dcterms:W3CDTF">2024-10-15T15:36:30Z</dcterms:modified>
</cp:coreProperties>
</file>